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6" r:id="rId9"/>
    <p:sldId id="267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2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37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98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564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91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03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98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00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036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70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C9CF4-B86E-409C-AC14-8DE20705D0DC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29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880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544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1244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تـسـبـیح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 حـمـدت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گـویـم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 خـداونـد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قـلـبم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سـرایـد  نـامـت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</a:t>
            </a:r>
            <a:endParaRPr lang="fa-IR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62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1040" y="81280"/>
            <a:ext cx="1063751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51244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  ایـمـان  مـی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پذیـرم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نـیـکـویـی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ات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جان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  بخوان  نامـش  را  </a:t>
            </a:r>
            <a:endParaRPr lang="fa-IR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92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16322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او </a:t>
            </a:r>
            <a:r>
              <a:rPr lang="fa-IR" sz="63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نـزدم  آیـد  تـرکـم  </a:t>
            </a:r>
            <a:r>
              <a:rPr lang="fa-IR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نـکـنـد</a:t>
            </a:r>
            <a:endParaRPr lang="en-GB" sz="63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3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پــادشــاه   </a:t>
            </a:r>
            <a:r>
              <a:rPr lang="fa-IR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پــادشــاه</a:t>
            </a:r>
            <a:endParaRPr lang="fa-IR" sz="63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3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 هـر مشکـلم  پـیـروز  می مـانـم</a:t>
            </a:r>
            <a:r>
              <a:rPr lang="en-GB" sz="63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63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3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بــا ایـمـان   بــا </a:t>
            </a:r>
            <a:r>
              <a:rPr lang="fa-IR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ایـمـان</a:t>
            </a:r>
            <a:endParaRPr lang="fa-IR" sz="63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89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9362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 شـادی  حـمـدت  می گـویم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سـرایــم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سـرایــم  (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۲)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هَــه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هـللویاه    هَــه هـللویاه </a:t>
            </a:r>
          </a:p>
        </p:txBody>
      </p:sp>
    </p:spTree>
    <p:extLst>
      <p:ext uri="{BB962C8B-B14F-4D97-AF65-F5344CB8AC3E}">
        <p14:creationId xmlns:p14="http://schemas.microsoft.com/office/powerpoint/2010/main" val="215220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1244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 زنـدگـیـم  مـسـیـح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تــو  پـادشـاهـی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قـلـبـم  سـرایـد  مـسـیـح  را </a:t>
            </a:r>
          </a:p>
        </p:txBody>
      </p:sp>
    </p:spTree>
    <p:extLst>
      <p:ext uri="{BB962C8B-B14F-4D97-AF65-F5344CB8AC3E}">
        <p14:creationId xmlns:p14="http://schemas.microsoft.com/office/powerpoint/2010/main" val="15347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1244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پرستش و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شکرگزاری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دعــاهـــا</a:t>
            </a:r>
            <a:endParaRPr lang="fa-IR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جـان  مـن  بـخوان  نـامـش  را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09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16322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او </a:t>
            </a:r>
            <a:r>
              <a:rPr lang="fa-IR" sz="63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نـزدم  آیـد  تـرکـم  </a:t>
            </a:r>
            <a:r>
              <a:rPr lang="fa-IR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نـکـنـد</a:t>
            </a:r>
            <a:endParaRPr lang="en-GB" sz="63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3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پــادشــاه   </a:t>
            </a:r>
            <a:r>
              <a:rPr lang="fa-IR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پــادشــاه</a:t>
            </a:r>
            <a:endParaRPr lang="fa-IR" sz="63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3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 هـر مشکـلم  پـیـروز  می مـانـم</a:t>
            </a:r>
            <a:r>
              <a:rPr lang="en-GB" sz="63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63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3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بــا ایـمـان   بــا </a:t>
            </a:r>
            <a:r>
              <a:rPr lang="fa-IR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ایـمـان</a:t>
            </a:r>
            <a:endParaRPr lang="fa-IR" sz="63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53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9362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 شـادی  حـمـدت  می گـویم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سـرایــم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سـرایــم  (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۲)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هَــه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هـللویاه    هَــه هـللویاه </a:t>
            </a:r>
          </a:p>
        </p:txBody>
      </p:sp>
    </p:spTree>
    <p:extLst>
      <p:ext uri="{BB962C8B-B14F-4D97-AF65-F5344CB8AC3E}">
        <p14:creationId xmlns:p14="http://schemas.microsoft.com/office/powerpoint/2010/main" val="31047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105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9</cp:revision>
  <dcterms:created xsi:type="dcterms:W3CDTF">2018-08-21T20:47:49Z</dcterms:created>
  <dcterms:modified xsi:type="dcterms:W3CDTF">2019-12-10T23:18:32Z</dcterms:modified>
</cp:coreProperties>
</file>