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56" r:id="rId3"/>
    <p:sldId id="257" r:id="rId4"/>
    <p:sldId id="258" r:id="rId5"/>
    <p:sldId id="259" r:id="rId6"/>
    <p:sldId id="260" r:id="rId7"/>
    <p:sldId id="261" r:id="rId8"/>
    <p:sldId id="262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2" d="100"/>
          <a:sy n="62" d="100"/>
        </p:scale>
        <p:origin x="64" y="2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4F2DEC-BE6A-4DD0-B6D0-4E86F97588AA}" type="datetimeFigureOut">
              <a:rPr lang="de-DE" smtClean="0"/>
              <a:t>10.12.2019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63CC27-0844-4476-A317-640504FFD45B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315011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4F2DEC-BE6A-4DD0-B6D0-4E86F97588AA}" type="datetimeFigureOut">
              <a:rPr lang="de-DE" smtClean="0"/>
              <a:t>10.12.2019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63CC27-0844-4476-A317-640504FFD45B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893852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4F2DEC-BE6A-4DD0-B6D0-4E86F97588AA}" type="datetimeFigureOut">
              <a:rPr lang="de-DE" smtClean="0"/>
              <a:t>10.12.2019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63CC27-0844-4476-A317-640504FFD45B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286841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4F2DEC-BE6A-4DD0-B6D0-4E86F97588AA}" type="datetimeFigureOut">
              <a:rPr lang="de-DE" smtClean="0"/>
              <a:t>10.12.2019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63CC27-0844-4476-A317-640504FFD45B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062670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4F2DEC-BE6A-4DD0-B6D0-4E86F97588AA}" type="datetimeFigureOut">
              <a:rPr lang="de-DE" smtClean="0"/>
              <a:t>10.12.2019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63CC27-0844-4476-A317-640504FFD45B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438036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4F2DEC-BE6A-4DD0-B6D0-4E86F97588AA}" type="datetimeFigureOut">
              <a:rPr lang="de-DE" smtClean="0"/>
              <a:t>10.12.2019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63CC27-0844-4476-A317-640504FFD45B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122820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4F2DEC-BE6A-4DD0-B6D0-4E86F97588AA}" type="datetimeFigureOut">
              <a:rPr lang="de-DE" smtClean="0"/>
              <a:t>10.12.2019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63CC27-0844-4476-A317-640504FFD45B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974068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4F2DEC-BE6A-4DD0-B6D0-4E86F97588AA}" type="datetimeFigureOut">
              <a:rPr lang="de-DE" smtClean="0"/>
              <a:t>10.12.2019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63CC27-0844-4476-A317-640504FFD45B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089716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4F2DEC-BE6A-4DD0-B6D0-4E86F97588AA}" type="datetimeFigureOut">
              <a:rPr lang="de-DE" smtClean="0"/>
              <a:t>10.12.2019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63CC27-0844-4476-A317-640504FFD45B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177971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4F2DEC-BE6A-4DD0-B6D0-4E86F97588AA}" type="datetimeFigureOut">
              <a:rPr lang="de-DE" smtClean="0"/>
              <a:t>10.12.2019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63CC27-0844-4476-A317-640504FFD45B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012940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4F2DEC-BE6A-4DD0-B6D0-4E86F97588AA}" type="datetimeFigureOut">
              <a:rPr lang="de-DE" smtClean="0"/>
              <a:t>10.12.2019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63CC27-0844-4476-A317-640504FFD45B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511574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3000" b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4F2DEC-BE6A-4DD0-B6D0-4E86F97588AA}" type="datetimeFigureOut">
              <a:rPr lang="de-DE" smtClean="0"/>
              <a:t>10.12.2019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63CC27-0844-4476-A317-640504FFD45B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038309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861065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" y="0"/>
            <a:ext cx="12192000" cy="4744569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1600" b="1" cap="none" spc="0" dirty="0" smtClean="0">
              <a:ln w="0">
                <a:solidFill>
                  <a:schemeClr val="tx1"/>
                </a:solidFill>
              </a:ln>
              <a:solidFill>
                <a:schemeClr val="tx1"/>
              </a:solidFill>
              <a:effectLst>
                <a:glow rad="1397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 rtl="1">
              <a:lnSpc>
                <a:spcPct val="150000"/>
              </a:lnSpc>
            </a:pPr>
            <a:r>
              <a:rPr lang="fa-IR" sz="6600" b="1" cap="none" spc="0" dirty="0" smtClean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سـخـن بگـو از عـمق هـای</a:t>
            </a:r>
          </a:p>
          <a:p>
            <a:pPr algn="ctr" rtl="1">
              <a:lnSpc>
                <a:spcPct val="150000"/>
              </a:lnSpc>
            </a:pPr>
            <a:r>
              <a:rPr lang="fa-IR" sz="6600" b="1" cap="none" spc="0" dirty="0" smtClean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وجـود خـود تـو بـا مـا</a:t>
            </a:r>
          </a:p>
          <a:p>
            <a:pPr algn="ctr" rtl="1">
              <a:lnSpc>
                <a:spcPct val="150000"/>
              </a:lnSpc>
            </a:pPr>
            <a:r>
              <a:rPr lang="fa-IR" sz="60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۲</a:t>
            </a:r>
            <a:endParaRPr lang="en-US" sz="6000" b="1" cap="none" spc="0" dirty="0">
              <a:ln w="0">
                <a:solidFill>
                  <a:schemeClr val="tx1"/>
                </a:solidFill>
              </a:ln>
              <a:solidFill>
                <a:schemeClr val="tx1"/>
              </a:solidFill>
              <a:effectLst>
                <a:glow rad="1397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2655837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" y="0"/>
            <a:ext cx="12192000" cy="3693319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400" b="1" cap="none" spc="0" dirty="0" smtClean="0">
              <a:ln w="0">
                <a:solidFill>
                  <a:schemeClr val="tx1"/>
                </a:solidFill>
              </a:ln>
              <a:solidFill>
                <a:schemeClr val="tx1"/>
              </a:solidFill>
              <a:effectLst>
                <a:glow rad="1397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 rtl="1">
              <a:lnSpc>
                <a:spcPct val="150000"/>
              </a:lnSpc>
            </a:pPr>
            <a:r>
              <a:rPr lang="fa-IR" sz="6600" b="1" cap="none" spc="0" dirty="0" smtClean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پدر بریز آتش آسمانی را تو بر ما</a:t>
            </a:r>
          </a:p>
          <a:p>
            <a:pPr algn="ctr" rtl="1">
              <a:lnSpc>
                <a:spcPct val="150000"/>
              </a:lnSpc>
            </a:pPr>
            <a:r>
              <a:rPr lang="fa-IR" sz="6600" b="1" cap="none" spc="0" dirty="0" smtClean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بریز بریز آتش آسمانی را تو بر ما</a:t>
            </a:r>
            <a:endParaRPr lang="fa-IR" sz="6600" b="1" cap="none" spc="0" dirty="0" smtClean="0">
              <a:ln w="0">
                <a:solidFill>
                  <a:schemeClr val="tx1"/>
                </a:solidFill>
              </a:ln>
              <a:solidFill>
                <a:schemeClr val="tx1"/>
              </a:solidFill>
              <a:effectLst>
                <a:glow rad="1397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3512172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" y="0"/>
            <a:ext cx="12192000" cy="4893647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1600" b="1" cap="none" spc="0" dirty="0" smtClean="0">
              <a:ln w="0">
                <a:solidFill>
                  <a:schemeClr val="tx1"/>
                </a:solidFill>
              </a:ln>
              <a:solidFill>
                <a:schemeClr val="tx1"/>
              </a:solidFill>
              <a:effectLst>
                <a:glow rad="1397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 rtl="1">
              <a:lnSpc>
                <a:spcPct val="150000"/>
              </a:lnSpc>
            </a:pPr>
            <a:r>
              <a:rPr lang="fa-IR" sz="6600" b="1" cap="none" spc="0" dirty="0" smtClean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بـنــا  نــمـا  نـمـونـه ی </a:t>
            </a:r>
          </a:p>
          <a:p>
            <a:pPr algn="ctr" rtl="1">
              <a:lnSpc>
                <a:spcPct val="150000"/>
              </a:lnSpc>
            </a:pPr>
            <a:r>
              <a:rPr lang="fa-IR" sz="6600" b="1" cap="none" spc="0" dirty="0" smtClean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آســمــان  را  بــر  زمـیـن</a:t>
            </a:r>
          </a:p>
          <a:p>
            <a:pPr algn="ctr" rtl="1">
              <a:lnSpc>
                <a:spcPct val="150000"/>
              </a:lnSpc>
            </a:pPr>
            <a:r>
              <a:rPr lang="fa-IR" sz="60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۲</a:t>
            </a:r>
            <a:endParaRPr lang="en-US" sz="6000" b="1" cap="none" spc="0" dirty="0">
              <a:ln w="0">
                <a:solidFill>
                  <a:schemeClr val="tx1"/>
                </a:solidFill>
              </a:ln>
              <a:solidFill>
                <a:schemeClr val="tx1"/>
              </a:solidFill>
              <a:effectLst>
                <a:glow rad="1397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7509676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" y="0"/>
            <a:ext cx="12192000" cy="3693319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400" b="1" cap="none" spc="0" dirty="0" smtClean="0">
              <a:ln w="0">
                <a:solidFill>
                  <a:schemeClr val="tx1"/>
                </a:solidFill>
              </a:ln>
              <a:solidFill>
                <a:schemeClr val="tx1"/>
              </a:solidFill>
              <a:effectLst>
                <a:glow rad="1397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 rtl="1">
              <a:lnSpc>
                <a:spcPct val="150000"/>
              </a:lnSpc>
            </a:pPr>
            <a:r>
              <a:rPr lang="fa-IR" sz="6600" b="1" cap="none" spc="0" dirty="0" smtClean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پدر بریز آتش آسمانی را تو بر ما</a:t>
            </a:r>
          </a:p>
          <a:p>
            <a:pPr algn="ctr" rtl="1">
              <a:lnSpc>
                <a:spcPct val="150000"/>
              </a:lnSpc>
            </a:pPr>
            <a:r>
              <a:rPr lang="fa-IR" sz="6600" b="1" cap="none" spc="0" dirty="0" smtClean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بریز بریز آتش آسمانی را تو بر ما</a:t>
            </a:r>
            <a:endParaRPr lang="fa-IR" sz="6600" b="1" cap="none" spc="0" dirty="0" smtClean="0">
              <a:ln w="0">
                <a:solidFill>
                  <a:schemeClr val="tx1"/>
                </a:solidFill>
              </a:ln>
              <a:solidFill>
                <a:schemeClr val="tx1"/>
              </a:solidFill>
              <a:effectLst>
                <a:glow rad="1397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911848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" y="0"/>
            <a:ext cx="12192000" cy="4893647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1600" b="1" cap="none" spc="0" dirty="0" smtClean="0">
              <a:ln w="0">
                <a:solidFill>
                  <a:schemeClr val="tx1"/>
                </a:solidFill>
              </a:ln>
              <a:solidFill>
                <a:schemeClr val="tx1"/>
              </a:solidFill>
              <a:effectLst>
                <a:glow rad="1397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 rtl="1">
              <a:lnSpc>
                <a:spcPct val="150000"/>
              </a:lnSpc>
            </a:pPr>
            <a:r>
              <a:rPr lang="fa-IR" sz="6600" b="1" cap="none" spc="0" dirty="0" smtClean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بـر  مـذبـح هـای  مـا  بـریـز</a:t>
            </a:r>
          </a:p>
          <a:p>
            <a:pPr algn="ctr" rtl="1">
              <a:lnSpc>
                <a:spcPct val="150000"/>
              </a:lnSpc>
            </a:pPr>
            <a:r>
              <a:rPr lang="fa-IR" sz="6600" b="1" cap="none" spc="0" dirty="0" smtClean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آتـــش  آســمــانــی</a:t>
            </a:r>
          </a:p>
          <a:p>
            <a:pPr algn="ctr" rtl="1">
              <a:lnSpc>
                <a:spcPct val="150000"/>
              </a:lnSpc>
            </a:pPr>
            <a:r>
              <a:rPr lang="fa-IR" sz="60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۲</a:t>
            </a:r>
            <a:endParaRPr lang="en-US" sz="6000" b="1" cap="none" spc="0" dirty="0">
              <a:ln w="0">
                <a:solidFill>
                  <a:schemeClr val="tx1"/>
                </a:solidFill>
              </a:ln>
              <a:solidFill>
                <a:schemeClr val="tx1"/>
              </a:solidFill>
              <a:effectLst>
                <a:glow rad="1397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1455700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" y="0"/>
            <a:ext cx="12192000" cy="3693319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400" b="1" cap="none" spc="0" dirty="0" smtClean="0">
              <a:ln w="0">
                <a:solidFill>
                  <a:schemeClr val="tx1"/>
                </a:solidFill>
              </a:ln>
              <a:solidFill>
                <a:schemeClr val="tx1"/>
              </a:solidFill>
              <a:effectLst>
                <a:glow rad="1397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 rtl="1">
              <a:lnSpc>
                <a:spcPct val="150000"/>
              </a:lnSpc>
            </a:pPr>
            <a:r>
              <a:rPr lang="fa-IR" sz="6600" b="1" cap="none" spc="0" dirty="0" smtClean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پدر بریز آتش آسمانی را تو بر ما</a:t>
            </a:r>
          </a:p>
          <a:p>
            <a:pPr algn="ctr" rtl="1">
              <a:lnSpc>
                <a:spcPct val="150000"/>
              </a:lnSpc>
            </a:pPr>
            <a:r>
              <a:rPr lang="fa-IR" sz="6600" b="1" cap="none" spc="0" dirty="0" smtClean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بریز بریز آتش آسمانی را تو بر ما</a:t>
            </a:r>
            <a:endParaRPr lang="fa-IR" sz="6600" b="1" cap="none" spc="0" dirty="0" smtClean="0">
              <a:ln w="0">
                <a:solidFill>
                  <a:schemeClr val="tx1"/>
                </a:solidFill>
              </a:ln>
              <a:solidFill>
                <a:schemeClr val="tx1"/>
              </a:solidFill>
              <a:effectLst>
                <a:glow rad="1397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2375435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717965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76</Words>
  <Application>Microsoft Office PowerPoint</Application>
  <PresentationFormat>Widescreen</PresentationFormat>
  <Paragraphs>21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</dc:creator>
  <cp:lastModifiedBy>Niloofar</cp:lastModifiedBy>
  <cp:revision>2</cp:revision>
  <dcterms:created xsi:type="dcterms:W3CDTF">2019-12-10T20:58:56Z</dcterms:created>
  <dcterms:modified xsi:type="dcterms:W3CDTF">2019-12-10T21:07:32Z</dcterms:modified>
</cp:coreProperties>
</file>