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8" r:id="rId3"/>
    <p:sldId id="269" r:id="rId4"/>
    <p:sldId id="270" r:id="rId5"/>
    <p:sldId id="274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3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46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27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8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91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85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21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2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4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70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98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0371-0C54-456D-BE7C-8A978FBE529E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29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نام عیسی</a:t>
            </a:r>
          </a:p>
          <a:p>
            <a:pPr algn="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نام عیسی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59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28606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2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>
              <a:lnSpc>
                <a:spcPct val="150000"/>
              </a:lnSpc>
            </a:pPr>
            <a:r>
              <a:rPr lang="en-GB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قلعه </a:t>
            </a: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بلند</a:t>
            </a:r>
            <a:endParaRPr lang="fa-IR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صخره ای بس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عظیم</a:t>
            </a:r>
            <a:endParaRPr lang="fa-IR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نجات 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</a:t>
            </a:r>
            <a:r>
              <a:rPr lang="en-GB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توست ای عیسی</a:t>
            </a:r>
            <a:endParaRPr lang="en-US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9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487056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نـوریـست کلامـت</a:t>
            </a:r>
            <a:endParaRPr lang="en-GB" sz="63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از آسمـان</a:t>
            </a:r>
            <a:endParaRPr lang="en-GB" sz="63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ما می</a:t>
            </a:r>
            <a:r>
              <a:rPr lang="en-GB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تابـد</a:t>
            </a:r>
            <a:r>
              <a:rPr lang="en-GB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</a:t>
            </a:r>
            <a:r>
              <a:rPr lang="en-GB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دل و</a:t>
            </a:r>
            <a:r>
              <a:rPr lang="en-GB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</a:t>
            </a:r>
            <a:endParaRPr lang="en-US" sz="6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1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نام عیسی</a:t>
            </a:r>
          </a:p>
          <a:p>
            <a:pPr algn="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نام عیسی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4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2019-08-29T22:49:41Z</dcterms:created>
  <dcterms:modified xsi:type="dcterms:W3CDTF">2019-12-10T13:06:33Z</dcterms:modified>
</cp:coreProperties>
</file>