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FCB6-EE8D-45C9-A7FF-561FA89CF6E7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8712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FCB6-EE8D-45C9-A7FF-561FA89CF6E7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6545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FCB6-EE8D-45C9-A7FF-561FA89CF6E7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6906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FCB6-EE8D-45C9-A7FF-561FA89CF6E7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1654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FCB6-EE8D-45C9-A7FF-561FA89CF6E7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4561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FCB6-EE8D-45C9-A7FF-561FA89CF6E7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2525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FCB6-EE8D-45C9-A7FF-561FA89CF6E7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2471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FCB6-EE8D-45C9-A7FF-561FA89CF6E7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6063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FCB6-EE8D-45C9-A7FF-561FA89CF6E7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2462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FCB6-EE8D-45C9-A7FF-561FA89CF6E7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2366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FCB6-EE8D-45C9-A7FF-561FA89CF6E7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8902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1FCB6-EE8D-45C9-A7FF-561FA89CF6E7}" type="datetimeFigureOut">
              <a:rPr lang="de-DE" smtClean="0"/>
              <a:t>10.12.2019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AC872-3021-424E-9D71-E15199DF67B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5992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1411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37042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شبان اعظم گله ، خداوند عیسی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داماد پرجلال سماوی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بـهـر کــلـیـسـا</a:t>
            </a: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۲</a:t>
            </a:r>
            <a:endParaRPr lang="fa-IR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403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335476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قوم خدا ، عروس عیسی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جامه ی عدالت بر تن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زیـنـتِ  تـقـوا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931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344709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اتـحاد ما با تو چه زیبا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یگانگیِ روح بـاشـد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سرلـوحه ی مـا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152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37042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شبان اعظم گله ، خداوند عیسی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داماد پرجلال سماوی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بـهـر کــلـیـسـا</a:t>
            </a: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۲</a:t>
            </a:r>
            <a:endParaRPr lang="fa-IR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7460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5581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344709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خداوند عیسی عدالت ما 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تو جذب کرده ما را 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 کل دنیا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701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344709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اتـحاد ما با تو چه زیبا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با صلیب و قیام تو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شعله بر دلهـا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983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37042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شبان اعظم گله ، خداوند عیسی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داماد پرجلال سماوی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بـهـر کــلـیـسـا</a:t>
            </a: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۲</a:t>
            </a:r>
            <a:endParaRPr lang="fa-IR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363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344709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پدر از سما حاضر در هرجا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فرزندان تو گشته ایم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با خـون عیسی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410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344709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اتـحاد ما با تو چه زیبا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بهر ما گمراهان کردی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فـرزنـدت  فـدا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018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437042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شبان اعظم گله ، خداوند عیسی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داماد پرجلال سماوی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بـهـر کــلـیـسـا</a:t>
            </a: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۲</a:t>
            </a:r>
            <a:endParaRPr lang="fa-IR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418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335476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روح خدا ، عامل احیا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حضورت بخشد لطف و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شادی به کلیسا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167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335476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اتحاد ما با تو چه زیبا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ساکن گشته ای ای قدوس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قـلـوب مـا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362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156</Words>
  <Application>Microsoft Office PowerPoint</Application>
  <PresentationFormat>Widescreen</PresentationFormat>
  <Paragraphs>52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2019-12-09T23:49:56Z</dcterms:created>
  <dcterms:modified xsi:type="dcterms:W3CDTF">2019-12-09T23:57:25Z</dcterms:modified>
</cp:coreProperties>
</file>