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823-39E4-4D9D-9DDD-BF07D2268FF3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DB5F-639B-49AF-AA2B-031CCE3CC2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1963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823-39E4-4D9D-9DDD-BF07D2268FF3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DB5F-639B-49AF-AA2B-031CCE3CC2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1502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823-39E4-4D9D-9DDD-BF07D2268FF3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DB5F-639B-49AF-AA2B-031CCE3CC2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0592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823-39E4-4D9D-9DDD-BF07D2268FF3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DB5F-639B-49AF-AA2B-031CCE3CC2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1885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823-39E4-4D9D-9DDD-BF07D2268FF3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DB5F-639B-49AF-AA2B-031CCE3CC2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5485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823-39E4-4D9D-9DDD-BF07D2268FF3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DB5F-639B-49AF-AA2B-031CCE3CC2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9460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823-39E4-4D9D-9DDD-BF07D2268FF3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DB5F-639B-49AF-AA2B-031CCE3CC2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4487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823-39E4-4D9D-9DDD-BF07D2268FF3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DB5F-639B-49AF-AA2B-031CCE3CC2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3433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823-39E4-4D9D-9DDD-BF07D2268FF3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DB5F-639B-49AF-AA2B-031CCE3CC2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981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823-39E4-4D9D-9DDD-BF07D2268FF3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DB5F-639B-49AF-AA2B-031CCE3CC2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8489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823-39E4-4D9D-9DDD-BF07D2268FF3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DB5F-639B-49AF-AA2B-031CCE3CC2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2946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0C823-39E4-4D9D-9DDD-BF07D2268FF3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BDB5F-639B-49AF-AA2B-031CCE3CC2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0636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03635" y="889843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6130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03635" y="889843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37988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632311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6000" b="1" cap="none" spc="0" dirty="0" smtClean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خداوندا تو را از خود</a:t>
            </a:r>
          </a:p>
          <a:p>
            <a:pPr algn="r" rtl="1"/>
            <a:r>
              <a:rPr lang="fa-IR" sz="60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هم اکنون فرسنگها دور می بینم</a:t>
            </a:r>
          </a:p>
          <a:p>
            <a:pPr algn="r" rtl="1"/>
            <a:r>
              <a:rPr lang="fa-IR" sz="60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گرچه به تو ایمان دارم</a:t>
            </a:r>
          </a:p>
          <a:p>
            <a:pPr algn="r" rtl="1"/>
            <a:r>
              <a:rPr lang="fa-IR" sz="60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اقرار می نمایم</a:t>
            </a:r>
          </a:p>
          <a:p>
            <a:pPr algn="r" rtl="1"/>
            <a:r>
              <a:rPr lang="fa-IR" sz="60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سخت است دعا کنم</a:t>
            </a:r>
            <a:endParaRPr lang="en-US" sz="60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5" y="889843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5360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4476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6000" b="1" cap="none" spc="0" dirty="0" smtClean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72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ندانم چه بگویم</a:t>
            </a:r>
          </a:p>
          <a:p>
            <a:pPr algn="r" rtl="1"/>
            <a:r>
              <a:rPr lang="fa-IR" sz="60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72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با چه آغاز کنم</a:t>
            </a:r>
          </a:p>
          <a:p>
            <a:pPr algn="r" rtl="1"/>
            <a:r>
              <a:rPr lang="fa-IR" sz="60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72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اما با فیض تو</a:t>
            </a:r>
            <a:endParaRPr lang="fa-IR" sz="6000" b="1" cap="none" spc="0" dirty="0" smtClean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72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قـلـبـم باز کـنـم</a:t>
            </a:r>
          </a:p>
        </p:txBody>
      </p:sp>
      <p:sp>
        <p:nvSpPr>
          <p:cNvPr id="5" name="Rectangle 4"/>
          <p:cNvSpPr/>
          <p:nvPr/>
        </p:nvSpPr>
        <p:spPr>
          <a:xfrm>
            <a:off x="6003635" y="889843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21582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724644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2800" b="1" cap="none" spc="0" dirty="0" smtClean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0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72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سـرایـم حـمد گـویم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72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در دشوارترین اوقات</a:t>
            </a:r>
            <a:endParaRPr lang="fa-IR" sz="72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0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72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 درد و هم تنگی</a:t>
            </a:r>
            <a:endParaRPr lang="fa-IR" sz="6000" b="1" cap="none" spc="0" dirty="0" smtClean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5" y="889843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32480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878532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2800" b="1" cap="none" spc="0" dirty="0" smtClean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72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سـرایـم حـمد گـویم</a:t>
            </a:r>
          </a:p>
          <a:p>
            <a:pPr algn="r" rtl="1"/>
            <a:endParaRPr lang="fa-IR" sz="2000" b="1" cap="none" spc="0" dirty="0" smtClean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72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دستها بهرت افرازم</a:t>
            </a:r>
          </a:p>
          <a:p>
            <a:pPr algn="r" rtl="1"/>
            <a:endParaRPr lang="fa-IR" sz="20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</a:endParaRPr>
          </a:p>
          <a:p>
            <a:pPr algn="r" rtl="1"/>
            <a:r>
              <a:rPr lang="fa-IR" sz="60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72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چون کلامت راست است</a:t>
            </a:r>
          </a:p>
          <a:p>
            <a:pPr algn="r" rtl="1"/>
            <a:endParaRPr lang="fa-IR" sz="2000" b="1" dirty="0" smtClean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72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72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24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72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سـرایـم</a:t>
            </a:r>
            <a:endParaRPr lang="fa-IR" sz="6000" b="1" cap="none" spc="0" dirty="0" smtClean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5" y="889843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45212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632311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6000" b="1" cap="none" spc="0" dirty="0" smtClean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خداوندا نقشه هایت را</a:t>
            </a:r>
          </a:p>
          <a:p>
            <a:pPr algn="r" rtl="1"/>
            <a:r>
              <a:rPr lang="fa-IR" sz="60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به زندگیم نـدانـم</a:t>
            </a:r>
          </a:p>
          <a:p>
            <a:pPr algn="r" rtl="1"/>
            <a:r>
              <a:rPr lang="fa-IR" sz="60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اما چون جان دادی بهرم</a:t>
            </a:r>
          </a:p>
          <a:p>
            <a:pPr algn="r" rtl="1"/>
            <a:r>
              <a:rPr lang="fa-IR" sz="60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اطمینان خود را </a:t>
            </a:r>
          </a:p>
          <a:p>
            <a:pPr algn="r" rtl="1"/>
            <a:r>
              <a:rPr lang="fa-IR" sz="60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عـیـسـی بر تو نـهم</a:t>
            </a:r>
            <a:endParaRPr lang="en-US" sz="6000" b="1" cap="none" spc="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5" y="889843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0491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4476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6000" b="1" cap="none" spc="0" dirty="0" smtClean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72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ندانم چه بگویم</a:t>
            </a:r>
          </a:p>
          <a:p>
            <a:pPr algn="r" rtl="1"/>
            <a:r>
              <a:rPr lang="fa-IR" sz="60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72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با چه آغاز کنم</a:t>
            </a:r>
          </a:p>
          <a:p>
            <a:pPr algn="r" rtl="1"/>
            <a:r>
              <a:rPr lang="fa-IR" sz="60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72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اما با فیض تو</a:t>
            </a:r>
            <a:endParaRPr lang="fa-IR" sz="6000" b="1" cap="none" spc="0" dirty="0" smtClean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72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قـلـبـم باز کـنـم</a:t>
            </a:r>
          </a:p>
        </p:txBody>
      </p:sp>
      <p:sp>
        <p:nvSpPr>
          <p:cNvPr id="5" name="Rectangle 4"/>
          <p:cNvSpPr/>
          <p:nvPr/>
        </p:nvSpPr>
        <p:spPr>
          <a:xfrm>
            <a:off x="6003635" y="889843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22079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724644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2800" b="1" cap="none" spc="0" dirty="0" smtClean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0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72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سـرایـم حـمد گـویم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72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در دشوارترین اوقات</a:t>
            </a:r>
            <a:endParaRPr lang="fa-IR" sz="72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0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72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 درد و هم تنگی</a:t>
            </a:r>
            <a:endParaRPr lang="fa-IR" sz="6000" b="1" cap="none" spc="0" dirty="0" smtClean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5" y="889843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35434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878532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2800" b="1" cap="none" spc="0" dirty="0" smtClean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72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سـرایـم حـمد گـویم</a:t>
            </a:r>
          </a:p>
          <a:p>
            <a:pPr algn="r" rtl="1"/>
            <a:endParaRPr lang="fa-IR" sz="2000" b="1" cap="none" spc="0" dirty="0" smtClean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72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دستها بهرت افرازم</a:t>
            </a:r>
          </a:p>
          <a:p>
            <a:pPr algn="r" rtl="1"/>
            <a:endParaRPr lang="fa-IR" sz="20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</a:endParaRPr>
          </a:p>
          <a:p>
            <a:pPr algn="r" rtl="1"/>
            <a:r>
              <a:rPr lang="fa-IR" sz="60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72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چون کلامت راست است</a:t>
            </a:r>
          </a:p>
          <a:p>
            <a:pPr algn="r" rtl="1"/>
            <a:endParaRPr lang="fa-IR" sz="2000" b="1" dirty="0" smtClean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72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72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24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72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سـرایـم</a:t>
            </a:r>
            <a:endParaRPr lang="fa-IR" sz="6000" b="1" cap="none" spc="0" dirty="0" smtClean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5" y="889843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211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Widescreen</PresentationFormat>
  <Paragraphs>46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2</cp:revision>
  <dcterms:created xsi:type="dcterms:W3CDTF">2019-12-09T17:07:34Z</dcterms:created>
  <dcterms:modified xsi:type="dcterms:W3CDTF">2019-12-09T17:07:47Z</dcterms:modified>
</cp:coreProperties>
</file>