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304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85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43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38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880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5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16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74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14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23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71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78135-FD66-4637-8C76-5EA39CE3E0CA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54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4775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به ما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قوت عطا فرما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آنکه نور رحمتت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روشن کند جان را 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39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4775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وین قلب جامد را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بُگداز و غالب آ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جمله افکار بدم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نـو خـلـقـتم فـرمـا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46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4775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ایمان نو بخشا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 را ببر از ما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دلهایمان کن تو مشتعل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حُـبِ  بی فـنـا  ۲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2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4775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حمد از زبان من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تسبیح زیـبـد تو را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پس صرف خدمتت کنم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بـاقـی عـمـرم را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46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4775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ایمان نو بخشا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 را ببر از ما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دلهایمان کن تو مشتعل</a:t>
            </a:r>
          </a:p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حُـبِ  بی فـنـا  ۲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5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260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2019-12-09T14:18:39Z</dcterms:created>
  <dcterms:modified xsi:type="dcterms:W3CDTF">2019-12-09T14:19:00Z</dcterms:modified>
</cp:coreProperties>
</file>