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0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99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13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30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75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34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7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68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02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63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0266D-C08D-4AA4-B8DA-A48E2E6437FA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85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7084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552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 هـلـلـویـاه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 </a:t>
            </a:r>
          </a:p>
          <a:p>
            <a:pPr algn="ct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7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72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8490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462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حضور خداوند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شادان و مسروریم ما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96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462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ما را از روح پر کرده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دل او را ستاییم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53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552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 هـلـلـویـاه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 </a:t>
            </a:r>
          </a:p>
          <a:p>
            <a:pPr algn="ct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7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874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462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شبان ماست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راه و راستی ماست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506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462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ما را نیز حفظ می کند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هرجا ما را می برد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098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552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 هـلـلـویـاه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 </a:t>
            </a:r>
          </a:p>
          <a:p>
            <a:pPr algn="ct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7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43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462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شایسته ی حمد است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تسبیحات او را سزاست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334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462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قوت خداوند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نامش را برافرازیم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او در ماست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568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2019-12-05T20:08:44Z</dcterms:created>
  <dcterms:modified xsi:type="dcterms:W3CDTF">2019-12-05T20:09:40Z</dcterms:modified>
</cp:coreProperties>
</file>