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8" r:id="rId5"/>
    <p:sldId id="258" r:id="rId6"/>
    <p:sldId id="267" r:id="rId7"/>
    <p:sldId id="269" r:id="rId8"/>
    <p:sldId id="259" r:id="rId9"/>
    <p:sldId id="270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7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2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3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1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3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7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7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9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2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3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6279-41FE-4593-B2FC-DC52F7D87D7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3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9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7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روغــن  شــفــا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بـریز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سَــمـا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جـسم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جـانم را شـفـا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  عـیـسی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707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عـصا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چوبـدستی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قـوت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قـلب 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جانـم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سـپر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ایـمان بـه دست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مـی خـواهـم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427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را 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خـواهـم</a:t>
            </a:r>
          </a:p>
          <a:p>
            <a:pPr algn="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را مـی خـواهـم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عـیـسی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بـریـز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شـفـا</a:t>
            </a:r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آزاد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کـن  روحـم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اسـارت هـا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707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عـصا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چوبـدستی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قـوت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قـلب 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جانـم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سـپر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ایـمان بـه دست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مـی خـواهـم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092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را 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خـواهـم</a:t>
            </a:r>
          </a:p>
          <a:p>
            <a:pPr algn="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شـفـا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را 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خـواهـم</a:t>
            </a:r>
          </a:p>
          <a:p>
            <a:pPr algn="r" rtl="1"/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4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r" rtl="1"/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4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شـفـا را 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خـواهـم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بـریـز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بـریـز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بـریـز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روغــن  شـفــا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شـفـا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ده  آزاد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کـن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پـاره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کـن  بـنـدهـا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را</a:t>
            </a:r>
          </a:p>
        </p:txBody>
      </p:sp>
    </p:spTree>
    <p:extLst>
      <p:ext uri="{BB962C8B-B14F-4D97-AF65-F5344CB8AC3E}">
        <p14:creationId xmlns:p14="http://schemas.microsoft.com/office/powerpoint/2010/main" val="1522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روغــن  شــفــا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بـریز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سَــمـا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جـسم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جـانم را شـفـا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</a:t>
            </a:r>
          </a:p>
          <a:p>
            <a:pPr algn="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  عـیـسی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2018-08-23T11:13:53Z</dcterms:created>
  <dcterms:modified xsi:type="dcterms:W3CDTF">2019-12-05T18:44:02Z</dcterms:modified>
</cp:coreProperties>
</file>