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68" r:id="rId5"/>
    <p:sldId id="258" r:id="rId6"/>
    <p:sldId id="267" r:id="rId7"/>
    <p:sldId id="269" r:id="rId8"/>
    <p:sldId id="259" r:id="rId9"/>
    <p:sldId id="270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7570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712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536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113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93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170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47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2370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99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826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93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26279-41FE-4593-B2FC-DC52F7D87D7F}" type="datetimeFigureOut">
              <a:rPr lang="en-GB" smtClean="0"/>
              <a:t>05/12/2019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7903F7-B773-4354-8680-4EE43DBBD3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653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196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676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476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روغــن  شــفــا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بـریز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سَــمـا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جـسم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جـانم را شـفـا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ده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در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نـام  عـیـسی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0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5707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عـصا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چوبـدستی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توست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قـوت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قـلب 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جانـم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سـپر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ایـمان بـه دست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شـفـا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 مـی خـواهـم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7438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4278094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88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شـفـا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را مـی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خـواهـم</a:t>
            </a:r>
          </a:p>
          <a:p>
            <a:pPr algn="r" rtl="1"/>
            <a:endParaRPr lang="fa-IR" sz="44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شـفـا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را مـی خـواهـم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6751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476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48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نـام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عـیـسی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48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بـریـز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روح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شـفـا</a:t>
            </a:r>
            <a:endParaRPr lang="fa-IR" sz="48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48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آزاد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کـن  روحـم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</a:t>
            </a:r>
            <a:endParaRPr lang="fa-IR" sz="48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48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اسـارت هـا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434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57075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عـصا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چوبـدستی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توست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قـوت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قـلب و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جانـم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سـپر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ایـمان بـه دست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شـفـا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را مـی خـواهـم 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۲</a:t>
            </a:r>
            <a:endParaRPr lang="fa-IR" sz="6600" b="1" dirty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852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12192000" cy="550920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66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شـفـا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را مـی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خـواهـم</a:t>
            </a:r>
          </a:p>
          <a:p>
            <a:pPr algn="r" rtl="1"/>
            <a:endParaRPr lang="fa-IR" sz="44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شـفـا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را مـی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خـواهـم</a:t>
            </a:r>
          </a:p>
          <a:p>
            <a:pPr algn="r" rtl="1"/>
            <a:r>
              <a:rPr lang="fa-IR" sz="44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44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algn="r" rtl="1"/>
            <a:r>
              <a:rPr lang="fa-IR" sz="44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44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شـفـا را مـی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خـواهـم</a:t>
            </a:r>
            <a:endParaRPr lang="fa-IR" sz="4000" b="1" dirty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140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476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بـریـز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بـریـز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بـریـز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روغــن  شـفــا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شـفـا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ده  آزاد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کـن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    پـاره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کـن  بـنـدهـا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را</a:t>
            </a:r>
          </a:p>
        </p:txBody>
      </p:sp>
    </p:spTree>
    <p:extLst>
      <p:ext uri="{BB962C8B-B14F-4D97-AF65-F5344CB8AC3E}">
        <p14:creationId xmlns:p14="http://schemas.microsoft.com/office/powerpoint/2010/main" val="15229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5447645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fa-IR" sz="48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روغــن  شــفــا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بـریز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از 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سَــمـا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جـسم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 جـانم را شـفـا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ده</a:t>
            </a:r>
          </a:p>
          <a:p>
            <a:pPr algn="r" rtl="1"/>
            <a:endParaRPr lang="fa-IR" sz="1200" b="1" dirty="0" smtClean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در </a:t>
            </a: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228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نـام  عـیـسی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228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4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140</Words>
  <Application>Microsoft Office PowerPoint</Application>
  <PresentationFormat>Widescreen</PresentationFormat>
  <Paragraphs>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6</cp:revision>
  <dcterms:created xsi:type="dcterms:W3CDTF">2018-08-23T11:13:53Z</dcterms:created>
  <dcterms:modified xsi:type="dcterms:W3CDTF">2019-12-05T18:44:02Z</dcterms:modified>
</cp:coreProperties>
</file>