
<file path=[Content_Types].xml><?xml version="1.0" encoding="utf-8"?>
<Types xmlns="http://schemas.openxmlformats.org/package/2006/content-types">
  <Default Extension="jfif" ContentType="image/jpe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6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02ACB-D099-4B85-A31E-F202807FCFA4}" type="datetimeFigureOut">
              <a:rPr lang="de-DE" smtClean="0"/>
              <a:t>05.12.2019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CB4E3-0D77-49AD-AED8-4F2CD89C77A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960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02ACB-D099-4B85-A31E-F202807FCFA4}" type="datetimeFigureOut">
              <a:rPr lang="de-DE" smtClean="0"/>
              <a:t>05.12.2019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CB4E3-0D77-49AD-AED8-4F2CD89C77A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5246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02ACB-D099-4B85-A31E-F202807FCFA4}" type="datetimeFigureOut">
              <a:rPr lang="de-DE" smtClean="0"/>
              <a:t>05.12.2019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CB4E3-0D77-49AD-AED8-4F2CD89C77A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6494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02ACB-D099-4B85-A31E-F202807FCFA4}" type="datetimeFigureOut">
              <a:rPr lang="de-DE" smtClean="0"/>
              <a:t>05.12.2019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CB4E3-0D77-49AD-AED8-4F2CD89C77A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8958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02ACB-D099-4B85-A31E-F202807FCFA4}" type="datetimeFigureOut">
              <a:rPr lang="de-DE" smtClean="0"/>
              <a:t>05.12.2019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CB4E3-0D77-49AD-AED8-4F2CD89C77A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6125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02ACB-D099-4B85-A31E-F202807FCFA4}" type="datetimeFigureOut">
              <a:rPr lang="de-DE" smtClean="0"/>
              <a:t>05.12.2019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CB4E3-0D77-49AD-AED8-4F2CD89C77A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9116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02ACB-D099-4B85-A31E-F202807FCFA4}" type="datetimeFigureOut">
              <a:rPr lang="de-DE" smtClean="0"/>
              <a:t>05.12.2019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CB4E3-0D77-49AD-AED8-4F2CD89C77A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630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02ACB-D099-4B85-A31E-F202807FCFA4}" type="datetimeFigureOut">
              <a:rPr lang="de-DE" smtClean="0"/>
              <a:t>05.12.2019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CB4E3-0D77-49AD-AED8-4F2CD89C77A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3604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02ACB-D099-4B85-A31E-F202807FCFA4}" type="datetimeFigureOut">
              <a:rPr lang="de-DE" smtClean="0"/>
              <a:t>05.12.2019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CB4E3-0D77-49AD-AED8-4F2CD89C77A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3422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02ACB-D099-4B85-A31E-F202807FCFA4}" type="datetimeFigureOut">
              <a:rPr lang="de-DE" smtClean="0"/>
              <a:t>05.12.2019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CB4E3-0D77-49AD-AED8-4F2CD89C77A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7361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02ACB-D099-4B85-A31E-F202807FCFA4}" type="datetimeFigureOut">
              <a:rPr lang="de-DE" smtClean="0"/>
              <a:t>05.12.2019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CB4E3-0D77-49AD-AED8-4F2CD89C77A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5548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f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102ACB-D099-4B85-A31E-F202807FCFA4}" type="datetimeFigureOut">
              <a:rPr lang="de-DE" smtClean="0"/>
              <a:t>05.12.2019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CCB4E3-0D77-49AD-AED8-4F2CD89C77A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5091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77015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5404172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8000" b="1" cap="none" spc="0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پادشاه ، خداوند</a:t>
            </a:r>
          </a:p>
          <a:p>
            <a:pPr algn="ctr" rtl="1">
              <a:lnSpc>
                <a:spcPct val="150000"/>
              </a:lnSpc>
            </a:pPr>
            <a:r>
              <a:rPr lang="fa-IR" sz="8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هر زبانی نامت را سراید</a:t>
            </a:r>
          </a:p>
          <a:p>
            <a:pPr algn="ctr" rtl="1">
              <a:lnSpc>
                <a:spcPct val="150000"/>
              </a:lnSpc>
            </a:pPr>
            <a:r>
              <a:rPr lang="fa-IR" sz="8000" b="1" cap="none" spc="0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خداوند</a:t>
            </a:r>
          </a:p>
        </p:txBody>
      </p:sp>
    </p:spTree>
    <p:extLst>
      <p:ext uri="{BB962C8B-B14F-4D97-AF65-F5344CB8AC3E}">
        <p14:creationId xmlns:p14="http://schemas.microsoft.com/office/powerpoint/2010/main" val="22975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4616648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b="1" cap="none" spc="0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8000" b="1" cap="none" spc="0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شایسته ی جلال و اکرام</a:t>
            </a:r>
          </a:p>
          <a:p>
            <a:pPr algn="ctr" rtl="1">
              <a:lnSpc>
                <a:spcPct val="150000"/>
              </a:lnSpc>
            </a:pPr>
            <a:r>
              <a:rPr lang="fa-IR" sz="8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تنها تویی خداوند ، عیسی</a:t>
            </a:r>
            <a:endParaRPr lang="fa-IR" sz="8000" b="1" cap="none" spc="0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68890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0617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5632311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8000" b="1" cap="none" spc="0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پدر سرمدی پادشاه جلال</a:t>
            </a:r>
          </a:p>
          <a:p>
            <a:pPr algn="ctr" rtl="1">
              <a:lnSpc>
                <a:spcPct val="150000"/>
              </a:lnSpc>
            </a:pPr>
            <a:r>
              <a:rPr lang="fa-IR" sz="8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خالق آسمان و زمین</a:t>
            </a:r>
          </a:p>
          <a:p>
            <a:pPr algn="ctr" rtl="1">
              <a:lnSpc>
                <a:spcPct val="150000"/>
              </a:lnSpc>
            </a:pPr>
            <a:r>
              <a:rPr lang="fa-IR" sz="8000" b="1" cap="none" spc="0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خدای قدیر</a:t>
            </a:r>
          </a:p>
        </p:txBody>
      </p:sp>
    </p:spTree>
    <p:extLst>
      <p:ext uri="{BB962C8B-B14F-4D97-AF65-F5344CB8AC3E}">
        <p14:creationId xmlns:p14="http://schemas.microsoft.com/office/powerpoint/2010/main" val="3063463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5632311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7600" b="1" cap="none" spc="0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بره ی تخت نشین ، منجی بینظیر</a:t>
            </a:r>
          </a:p>
          <a:p>
            <a:pPr algn="ctr" rtl="1">
              <a:lnSpc>
                <a:spcPct val="150000"/>
              </a:lnSpc>
            </a:pPr>
            <a:r>
              <a:rPr lang="fa-IR" sz="8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قلبهای ما مشتاق توست</a:t>
            </a:r>
          </a:p>
          <a:p>
            <a:pPr algn="ctr" rtl="1">
              <a:lnSpc>
                <a:spcPct val="150000"/>
              </a:lnSpc>
            </a:pPr>
            <a:r>
              <a:rPr lang="fa-IR" sz="8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ای پادشاه ، عیسی</a:t>
            </a:r>
            <a:endParaRPr lang="fa-IR" sz="8000" b="1" cap="none" spc="0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8251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4616648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b="1" cap="none" spc="0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8000" b="1" cap="none" spc="0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هر چشمی خواهد دید</a:t>
            </a:r>
          </a:p>
          <a:p>
            <a:pPr algn="ctr" rtl="1">
              <a:lnSpc>
                <a:spcPct val="150000"/>
              </a:lnSpc>
            </a:pPr>
            <a:r>
              <a:rPr lang="fa-IR" sz="8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جلالت را در آسمان</a:t>
            </a:r>
            <a:endParaRPr lang="fa-IR" sz="8000" b="1" cap="none" spc="0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6820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4616648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b="1" cap="none" spc="0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8000" b="1" cap="none" spc="0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پادشاه ، خداوند</a:t>
            </a:r>
          </a:p>
          <a:p>
            <a:pPr algn="ctr" rtl="1">
              <a:lnSpc>
                <a:spcPct val="150000"/>
              </a:lnSpc>
            </a:pPr>
            <a:r>
              <a:rPr lang="fa-IR" sz="8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هر زانویی نزدت خم گردد</a:t>
            </a:r>
            <a:endParaRPr lang="fa-IR" sz="8000" b="1" cap="none" spc="0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64390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5404172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8000" b="1" cap="none" spc="0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پادشاه ، خداوند</a:t>
            </a:r>
          </a:p>
          <a:p>
            <a:pPr algn="ctr" rtl="1">
              <a:lnSpc>
                <a:spcPct val="150000"/>
              </a:lnSpc>
            </a:pPr>
            <a:r>
              <a:rPr lang="fa-IR" sz="8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هر زبانی نامت را سراید</a:t>
            </a:r>
          </a:p>
          <a:p>
            <a:pPr algn="ctr" rtl="1">
              <a:lnSpc>
                <a:spcPct val="150000"/>
              </a:lnSpc>
            </a:pPr>
            <a:r>
              <a:rPr lang="fa-IR" sz="8000" b="1" cap="none" spc="0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خداوند</a:t>
            </a:r>
          </a:p>
        </p:txBody>
      </p:sp>
    </p:spTree>
    <p:extLst>
      <p:ext uri="{BB962C8B-B14F-4D97-AF65-F5344CB8AC3E}">
        <p14:creationId xmlns:p14="http://schemas.microsoft.com/office/powerpoint/2010/main" val="23851827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5311839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7400" b="1" cap="none" spc="0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فروتن در حضورت ، مشتاق دیدارت</a:t>
            </a:r>
          </a:p>
          <a:p>
            <a:pPr algn="ctr" rtl="1">
              <a:lnSpc>
                <a:spcPct val="150000"/>
              </a:lnSpc>
            </a:pPr>
            <a:r>
              <a:rPr lang="fa-IR" sz="8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با تمام وجود نامت</a:t>
            </a:r>
          </a:p>
          <a:p>
            <a:pPr algn="ctr" rtl="1">
              <a:lnSpc>
                <a:spcPct val="150000"/>
              </a:lnSpc>
            </a:pPr>
            <a:r>
              <a:rPr lang="fa-IR" sz="8000" b="1" cap="none" spc="0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برافرازیم ، عیسی</a:t>
            </a:r>
          </a:p>
        </p:txBody>
      </p:sp>
    </p:spTree>
    <p:extLst>
      <p:ext uri="{BB962C8B-B14F-4D97-AF65-F5344CB8AC3E}">
        <p14:creationId xmlns:p14="http://schemas.microsoft.com/office/powerpoint/2010/main" val="12636885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4616648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b="1" cap="none" spc="0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8000" b="1" cap="none" spc="0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هر چشمی خواهد دید</a:t>
            </a:r>
          </a:p>
          <a:p>
            <a:pPr algn="ctr" rtl="1">
              <a:lnSpc>
                <a:spcPct val="150000"/>
              </a:lnSpc>
            </a:pPr>
            <a:r>
              <a:rPr lang="fa-IR" sz="8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جلالت را در آسمان</a:t>
            </a:r>
            <a:endParaRPr lang="fa-IR" sz="8000" b="1" cap="none" spc="0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71886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4616648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b="1" cap="none" spc="0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8000" b="1" cap="none" spc="0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پادشاه ، خداوند</a:t>
            </a:r>
          </a:p>
          <a:p>
            <a:pPr algn="ctr" rtl="1">
              <a:lnSpc>
                <a:spcPct val="150000"/>
              </a:lnSpc>
            </a:pPr>
            <a:r>
              <a:rPr lang="fa-IR" sz="8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هر زانویی نزدت خم گردد</a:t>
            </a:r>
            <a:endParaRPr lang="fa-IR" sz="8000" b="1" cap="none" spc="0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13693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98</Words>
  <Application>Microsoft Office PowerPoint</Application>
  <PresentationFormat>Widescreen</PresentationFormat>
  <Paragraphs>30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1</cp:revision>
  <dcterms:created xsi:type="dcterms:W3CDTF">2019-12-05T16:44:42Z</dcterms:created>
  <dcterms:modified xsi:type="dcterms:W3CDTF">2019-12-05T16:44:56Z</dcterms:modified>
</cp:coreProperties>
</file>