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8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02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7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92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47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3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0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FA1E-2B26-4F93-B1AA-294C9CCD43D2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7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658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092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نشسته بر تختی پرجلال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قوت و شکوه تو بی زوال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7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55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041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آیم 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فروتن به نزدت پادشاه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پوشیده با فیضت من آزادم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آیم 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آنکه دانم گنهکارم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با خون بره رهایم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6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092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اکنون یافتم محبت عظیمت را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عیسی تو هستی 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برترین قربانی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7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497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دستانی خالی آمده ام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با فیض تو حیات یافتم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373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7222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آیم 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لبریزم از محبت تو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بخشوده گشتم پس می بخشم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2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8606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ایستادم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دانم تو مشتاقم هستی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پاکم با جلال و آتش تو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3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092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اکنون یافتم محبت عظیمت را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عیسی تو هستی 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برترین قربانی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836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092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و قوت در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پرستیم نام قدوس تو را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2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108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2018-08-24T10:37:41Z</dcterms:created>
  <dcterms:modified xsi:type="dcterms:W3CDTF">2019-12-04T17:23:12Z</dcterms:modified>
</cp:coreProperties>
</file>