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9" r:id="rId13"/>
    <p:sldId id="270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0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06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9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2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3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4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24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0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58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6F20-29FF-4349-8401-4E418041054A}" type="datetimeFigureOut">
              <a:rPr lang="en-GB" smtClean="0"/>
              <a:t>03/12/2019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BA939-E1FF-4BD0-9176-8B5EDA434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0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29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ردای ماتم من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در تو سرودها گـشـته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نمی مانم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درون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اشک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دردم </a:t>
            </a:r>
            <a:endParaRPr lang="en-US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51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0147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با دلیری 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ایمان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به نزد تختت آیم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پدر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خوانم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 را از قـلب و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جانم</a:t>
            </a:r>
            <a:endParaRPr lang="en-US" sz="63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7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نیکـویی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رحم تو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فـیض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محـبت تو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امیدی در ط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وفانها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4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گشته</a:t>
            </a:r>
            <a:endParaRPr lang="fa-IR" sz="64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2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زانوان سـستم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هرجا که من شکـسـتم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روغن </a:t>
            </a:r>
            <a:r>
              <a:rPr lang="fa-IR" sz="64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روح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مرهـمم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گـشته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1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2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0147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28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GB" sz="16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سَـری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افراشته </a:t>
            </a: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بلکه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با قلبی شکسته </a:t>
            </a: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آیم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نزد پاهایت خدایم </a:t>
            </a:r>
            <a:endParaRPr lang="en-US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8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7842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دانم فـقر روحم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endParaRPr lang="fa-IR" sz="66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نیاز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حاجـتم را</a:t>
            </a:r>
          </a:p>
          <a:p>
            <a:pPr algn="r" rtl="1"/>
            <a:r>
              <a:rPr lang="fa-IR" sz="10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0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مـرا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نـو کـن</a:t>
            </a:r>
          </a:p>
          <a:p>
            <a:pPr algn="r" rtl="1"/>
            <a:endParaRPr lang="en-GB" sz="10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</a:rPr>
              <a:t>بـه فـیـض خـود خـدایـم</a:t>
            </a:r>
            <a:endParaRPr lang="en-US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34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دانم اگر خواهی </a:t>
            </a:r>
            <a:endParaRPr lang="fa-IR" sz="28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مـرا تـبدیل گـردانی </a:t>
            </a:r>
            <a:endParaRPr lang="fa-IR" sz="28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زخمهایم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شفا را می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نشانی</a:t>
            </a:r>
            <a:endParaRPr lang="en-US" sz="28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66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امیدم بر فیض توست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نگاهـم بردسـت توسـت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بـمانم تا مرا احیا نمایی</a:t>
            </a:r>
            <a:endParaRPr lang="en-US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نیکـویی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رحم تو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فـیض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محـبت تو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امیدی در ط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وفانها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ی </a:t>
            </a:r>
            <a:r>
              <a:rPr lang="fa-IR" sz="64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گشته</a:t>
            </a:r>
            <a:endParaRPr lang="fa-IR" sz="64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22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بر زانوان سـستم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هرجا که من شکـسـتم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روغن </a:t>
            </a:r>
            <a:r>
              <a:rPr lang="fa-IR" sz="64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روح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r>
              <a:rPr lang="fa-IR" sz="64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مرهـمم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گـشته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7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دانم ضعـفهای جانم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نباشـد مانعی تا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مرا به آغوش اَمنت کشانی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65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12088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2800" b="1" dirty="0" smtClean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نداری شـَرمی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بخوانی من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را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فرزند</a:t>
            </a:r>
            <a:endParaRPr lang="fa-IR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تو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انگشتر به </a:t>
            </a:r>
            <a:r>
              <a:rPr lang="fa-IR" sz="63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دست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من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نشانی</a:t>
            </a:r>
            <a:endParaRPr lang="en-US" sz="6600" b="1" dirty="0">
              <a:ln w="0"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9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196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10</cp:revision>
  <dcterms:created xsi:type="dcterms:W3CDTF">2018-08-09T14:02:34Z</dcterms:created>
  <dcterms:modified xsi:type="dcterms:W3CDTF">2019-12-03T18:24:05Z</dcterms:modified>
</cp:coreProperties>
</file>