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6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F4C3-1C0D-43D2-BAA8-151356A47BE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B753-D5C8-4160-82E7-A76580DF61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916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F4C3-1C0D-43D2-BAA8-151356A47BE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B753-D5C8-4160-82E7-A76580DF61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092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F4C3-1C0D-43D2-BAA8-151356A47BE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B753-D5C8-4160-82E7-A76580DF61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8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F4C3-1C0D-43D2-BAA8-151356A47BE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B753-D5C8-4160-82E7-A76580DF61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581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F4C3-1C0D-43D2-BAA8-151356A47BE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B753-D5C8-4160-82E7-A76580DF61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4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F4C3-1C0D-43D2-BAA8-151356A47BE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B753-D5C8-4160-82E7-A76580DF61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57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F4C3-1C0D-43D2-BAA8-151356A47BE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B753-D5C8-4160-82E7-A76580DF61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7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F4C3-1C0D-43D2-BAA8-151356A47BE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B753-D5C8-4160-82E7-A76580DF61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958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F4C3-1C0D-43D2-BAA8-151356A47BE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B753-D5C8-4160-82E7-A76580DF61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30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F4C3-1C0D-43D2-BAA8-151356A47BE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B753-D5C8-4160-82E7-A76580DF61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086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F4C3-1C0D-43D2-BAA8-151356A47BE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B753-D5C8-4160-82E7-A76580DF61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36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5F4C3-1C0D-43D2-BAA8-151356A47BE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4B753-D5C8-4160-82E7-A76580DF61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716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014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660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785652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4000" b="1" cap="none" spc="0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اُه نیازم بر توست ای مـسیح </a:t>
            </a:r>
            <a:endParaRPr lang="fa-IR" sz="8000" b="1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4000" b="1" cap="none" spc="0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نَـفَـسَـم حـیاتم از توسـت</a:t>
            </a:r>
            <a:endParaRPr lang="en-US" sz="8000" b="1" cap="none" spc="0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00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06292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400" b="1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مـثـل  </a:t>
            </a:r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قـطـره ی </a:t>
            </a: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بـاران</a:t>
            </a:r>
            <a:endParaRPr lang="en-GB" sz="6800" b="1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GB" sz="1100" b="1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کـه  </a:t>
            </a:r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زمـین  را جـان  </a:t>
            </a: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بـخـشـد</a:t>
            </a:r>
            <a:endParaRPr lang="en-GB" sz="6800" b="1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GB" sz="1100" b="1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مـثـل  </a:t>
            </a:r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تـابـش  </a:t>
            </a: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آفـتـاب</a:t>
            </a:r>
            <a:endParaRPr lang="en-GB" sz="6800" b="1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GB" sz="1100" b="1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 </a:t>
            </a:r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پـهـنـه ی  آسـمـان</a:t>
            </a:r>
            <a:endParaRPr lang="en-US" sz="6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76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00109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</a:t>
            </a: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انتظار </a:t>
            </a:r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کلام و </a:t>
            </a: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ملاقاتـت می </a:t>
            </a:r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مانم </a:t>
            </a:r>
          </a:p>
          <a:p>
            <a:pPr algn="ctr" rtl="1"/>
            <a:endParaRPr lang="fa-IR" sz="11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چون تـنها </a:t>
            </a:r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</a:t>
            </a: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حضورت زنده </a:t>
            </a:r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ام </a:t>
            </a:r>
          </a:p>
          <a:p>
            <a:pPr algn="ctr" rtl="1"/>
            <a:endParaRPr lang="fa-IR" sz="11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چون تنها </a:t>
            </a:r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</a:t>
            </a: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کلامت زنده </a:t>
            </a:r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ام </a:t>
            </a:r>
            <a:endParaRPr lang="en-US" sz="6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41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00136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11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مـثـل </a:t>
            </a: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بـوته </a:t>
            </a:r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 </a:t>
            </a: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سوزان </a:t>
            </a:r>
            <a:endParaRPr lang="fa-IR" sz="6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11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نـدای خـدا </a:t>
            </a:r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</a:t>
            </a: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آن</a:t>
            </a:r>
            <a:endParaRPr lang="fa-IR" sz="6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11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مـثـل </a:t>
            </a: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رؤیــای خـدا </a:t>
            </a:r>
            <a:endParaRPr lang="fa-IR" sz="6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11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بـرهـوت هـای مـا </a:t>
            </a:r>
            <a:endParaRPr lang="fa-IR" sz="6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22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00109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لحظه </a:t>
            </a: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</a:t>
            </a:r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لحظه از حضورت </a:t>
            </a: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زنده </a:t>
            </a:r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ام </a:t>
            </a:r>
          </a:p>
          <a:p>
            <a:pPr algn="ctr" rtl="1"/>
            <a:endParaRPr lang="fa-IR" sz="11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نباشی  مـن  می مـیـرم </a:t>
            </a:r>
            <a:endParaRPr lang="fa-IR" sz="6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11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باشـی تا ابـد زنده </a:t>
            </a:r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ام </a:t>
            </a:r>
            <a:endParaRPr lang="en-US" sz="6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21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785652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4000" b="1" cap="none" spc="0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اُه نیازم بر توست ای مـسیح </a:t>
            </a:r>
            <a:endParaRPr lang="fa-IR" sz="8000" b="1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4000" b="1" cap="none" spc="0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نَـفَـسَـم حـیاتم از توسـت</a:t>
            </a:r>
            <a:endParaRPr lang="en-US" sz="8000" b="1" cap="none" spc="0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16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35476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4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بـدم  در مـن نـفس </a:t>
            </a: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حـیاتـت</a:t>
            </a:r>
            <a:endParaRPr lang="en-GB" sz="6800" b="1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3200" b="1" dirty="0" smtClean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 </a:t>
            </a:r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شوق</a:t>
            </a:r>
            <a:r>
              <a:rPr lang="en-GB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اشتیاق رویت را </a:t>
            </a: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طلبم</a:t>
            </a:r>
            <a:endParaRPr lang="en-US" sz="6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64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47787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چـون تـنها </a:t>
            </a:r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حـضورت </a:t>
            </a: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زنده </a:t>
            </a:r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ام </a:t>
            </a:r>
          </a:p>
          <a:p>
            <a:pPr algn="ctr" rtl="1"/>
            <a:endParaRPr lang="fa-IR" sz="44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چـون </a:t>
            </a: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تـنها </a:t>
            </a:r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</a:t>
            </a: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کلامت زنده </a:t>
            </a:r>
            <a:r>
              <a:rPr lang="fa-IR" sz="6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ام </a:t>
            </a:r>
            <a:endParaRPr lang="en-US" sz="6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78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110</Words>
  <Application>Microsoft Office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8</cp:revision>
  <dcterms:created xsi:type="dcterms:W3CDTF">2018-08-22T12:50:31Z</dcterms:created>
  <dcterms:modified xsi:type="dcterms:W3CDTF">2019-12-03T16:45:58Z</dcterms:modified>
</cp:coreProperties>
</file>