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9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8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7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95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3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8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6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F4C3-1C0D-43D2-BAA8-151356A47BE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B753-D5C8-4160-82E7-A76580DF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7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1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6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0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اُه نیازم بر توست ای مـسیح </a:t>
            </a:r>
            <a:endParaRPr lang="fa-IR" sz="80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40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نَـفَـسَـم حـیاتم از توسـت</a:t>
            </a:r>
            <a:endParaRPr lang="en-US" sz="80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6292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مـثـل 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قـطـره ی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بـاران</a:t>
            </a:r>
            <a:endParaRPr lang="en-GB" sz="6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1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زمـین  را جـان 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بـخـشـد</a:t>
            </a:r>
            <a:endParaRPr lang="en-GB" sz="6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1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مـثـل 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تـابـش 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آفـتـاب</a:t>
            </a:r>
            <a:endParaRPr lang="en-GB" sz="6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1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پـهـنـه ی  آسـمـان</a:t>
            </a:r>
            <a:endParaRPr lang="en-US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0010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انتظار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کلام و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ملاقاتـت می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مانم </a:t>
            </a: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تـنها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 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تنها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کلامت 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  <a:endParaRPr lang="en-US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013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مـثـل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بـوته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سوزان </a:t>
            </a:r>
            <a:endParaRPr lang="fa-IR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نـدای خـدا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</a:t>
            </a:r>
            <a:endParaRPr lang="fa-IR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مـثـل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رؤیــای خـدا </a:t>
            </a:r>
            <a:endParaRPr lang="fa-IR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بـرهـوت هـای مـا </a:t>
            </a:r>
            <a:endParaRPr lang="fa-IR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0010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لحظه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لحظه از حضورت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نباشی  مـن  می مـیـرم </a:t>
            </a:r>
            <a:endParaRPr lang="fa-IR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1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باشـی تا ابـد 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  <a:endParaRPr lang="en-US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0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اُه نیازم بر توست ای مـسیح </a:t>
            </a:r>
            <a:endParaRPr lang="fa-IR" sz="80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40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نَـفَـسَـم حـیاتم از توسـت</a:t>
            </a:r>
            <a:endParaRPr lang="en-US" sz="80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35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بـدم  در مـن نـفس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حـیاتـت</a:t>
            </a:r>
            <a:endParaRPr lang="en-GB" sz="6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32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شوق</a:t>
            </a:r>
            <a:r>
              <a:rPr lang="en-GB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اشتیاق رویت را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طلبم</a:t>
            </a:r>
            <a:endParaRPr lang="en-US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778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 تـنها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حـضورت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</a:p>
          <a:p>
            <a:pPr algn="ctr" rtl="1"/>
            <a:endParaRPr lang="fa-IR" sz="44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تـنها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کلامت زنده </a:t>
            </a:r>
            <a:r>
              <a:rPr lang="fa-IR" sz="6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 </a:t>
            </a:r>
            <a:endParaRPr lang="en-US" sz="6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110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8</cp:revision>
  <dcterms:created xsi:type="dcterms:W3CDTF">2018-08-22T12:50:31Z</dcterms:created>
  <dcterms:modified xsi:type="dcterms:W3CDTF">2019-12-03T16:45:58Z</dcterms:modified>
</cp:coreProperties>
</file>