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6" r:id="rId3"/>
    <p:sldId id="257" r:id="rId4"/>
    <p:sldId id="258" r:id="rId5"/>
    <p:sldId id="265" r:id="rId6"/>
    <p:sldId id="259" r:id="rId7"/>
    <p:sldId id="260" r:id="rId8"/>
    <p:sldId id="266" r:id="rId9"/>
    <p:sldId id="267" r:id="rId10"/>
    <p:sldId id="262" r:id="rId11"/>
    <p:sldId id="263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920B-A20D-4A28-83DA-BD60F391A28A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0EED5-3FE4-425F-9513-75C1B1BF4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2632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920B-A20D-4A28-83DA-BD60F391A28A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0EED5-3FE4-425F-9513-75C1B1BF4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969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920B-A20D-4A28-83DA-BD60F391A28A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0EED5-3FE4-425F-9513-75C1B1BF4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924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920B-A20D-4A28-83DA-BD60F391A28A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0EED5-3FE4-425F-9513-75C1B1BF4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7991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920B-A20D-4A28-83DA-BD60F391A28A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0EED5-3FE4-425F-9513-75C1B1BF4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511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920B-A20D-4A28-83DA-BD60F391A28A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0EED5-3FE4-425F-9513-75C1B1BF4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133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920B-A20D-4A28-83DA-BD60F391A28A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0EED5-3FE4-425F-9513-75C1B1BF4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2106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920B-A20D-4A28-83DA-BD60F391A28A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0EED5-3FE4-425F-9513-75C1B1BF4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885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920B-A20D-4A28-83DA-BD60F391A28A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0EED5-3FE4-425F-9513-75C1B1BF4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40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920B-A20D-4A28-83DA-BD60F391A28A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0EED5-3FE4-425F-9513-75C1B1BF4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460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920B-A20D-4A28-83DA-BD60F391A28A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0EED5-3FE4-425F-9513-75C1B1BF4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640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8920B-A20D-4A28-83DA-BD60F391A28A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0EED5-3FE4-425F-9513-75C1B1BF4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041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4749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0904" y="154432"/>
            <a:ext cx="11937999" cy="344709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sz="66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آه </a:t>
            </a:r>
            <a:r>
              <a:rPr lang="fa-IR" sz="66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 </a:t>
            </a:r>
            <a:r>
              <a:rPr lang="fa-IR" sz="66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 </a:t>
            </a:r>
            <a:r>
              <a:rPr lang="fa-IR" sz="66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خدا </a:t>
            </a:r>
            <a:r>
              <a:rPr lang="fa-IR" sz="66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هـدایت </a:t>
            </a:r>
            <a:r>
              <a:rPr lang="fa-IR" sz="66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کن </a:t>
            </a:r>
            <a:r>
              <a:rPr lang="fa-IR" sz="66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تـو </a:t>
            </a:r>
            <a:r>
              <a:rPr lang="fa-IR" sz="66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مرا </a:t>
            </a:r>
            <a:endParaRPr lang="en-GB" sz="6600" b="1" dirty="0" smtClean="0">
              <a:ln w="6600">
                <a:solidFill>
                  <a:schemeClr val="tx1"/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en-GB" sz="1000" b="1" dirty="0">
              <a:ln w="6600">
                <a:solidFill>
                  <a:schemeClr val="tx1"/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هـمان جایی که تـو خواهـی</a:t>
            </a:r>
            <a:endParaRPr lang="en-GB" sz="6600" b="1" dirty="0" smtClean="0">
              <a:ln w="6600">
                <a:solidFill>
                  <a:schemeClr val="tx1"/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10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a-IR" sz="1000" b="1" dirty="0">
              <a:ln w="6600">
                <a:solidFill>
                  <a:schemeClr val="tx1"/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بگذار بـر آبـها </a:t>
            </a:r>
            <a:r>
              <a:rPr lang="fa-IR" sz="66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راه </a:t>
            </a:r>
            <a:r>
              <a:rPr lang="fa-IR" sz="66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روم </a:t>
            </a:r>
            <a:endParaRPr lang="fa-IR" sz="6600" b="1" dirty="0">
              <a:ln w="6600">
                <a:solidFill>
                  <a:schemeClr val="tx1"/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763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760" y="172720"/>
            <a:ext cx="11937999" cy="330859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sz="63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</a:t>
            </a:r>
            <a:r>
              <a:rPr lang="fa-IR" sz="63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عمق</a:t>
            </a:r>
            <a:r>
              <a:rPr lang="en-GB" sz="63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3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هایی تازه </a:t>
            </a:r>
            <a:r>
              <a:rPr lang="fa-IR" sz="63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از </a:t>
            </a:r>
            <a:r>
              <a:rPr lang="fa-IR" sz="63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 مرا ساکن ساز</a:t>
            </a:r>
            <a:endParaRPr lang="en-GB" sz="6300" b="1" dirty="0" smtClean="0">
              <a:ln w="6600">
                <a:solidFill>
                  <a:schemeClr val="tx1"/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fa-IR" sz="1000" b="1" dirty="0">
              <a:ln w="6600">
                <a:solidFill>
                  <a:schemeClr val="tx1"/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3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ایـمانم  </a:t>
            </a:r>
            <a:r>
              <a:rPr lang="fa-IR" sz="63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را </a:t>
            </a:r>
            <a:r>
              <a:rPr lang="fa-IR" sz="63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محکـم تر کـن</a:t>
            </a:r>
            <a:endParaRPr lang="en-GB" sz="6300" b="1" dirty="0" smtClean="0">
              <a:ln w="6600">
                <a:solidFill>
                  <a:schemeClr val="tx1"/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fa-IR" sz="1000" b="1" dirty="0">
              <a:ln w="6600">
                <a:solidFill>
                  <a:schemeClr val="tx1"/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3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</a:t>
            </a:r>
            <a:r>
              <a:rPr lang="fa-IR" sz="63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حـضـور </a:t>
            </a:r>
            <a:r>
              <a:rPr lang="fa-IR" sz="63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مـنـجـیـم</a:t>
            </a:r>
          </a:p>
        </p:txBody>
      </p:sp>
    </p:spTree>
    <p:extLst>
      <p:ext uri="{BB962C8B-B14F-4D97-AF65-F5344CB8AC3E}">
        <p14:creationId xmlns:p14="http://schemas.microsoft.com/office/powerpoint/2010/main" val="32829914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760" y="172720"/>
            <a:ext cx="11937999" cy="353943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sz="66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نام تو را من می </a:t>
            </a:r>
            <a:r>
              <a:rPr lang="fa-IR" sz="66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خوانم</a:t>
            </a:r>
            <a:endParaRPr lang="en-GB" sz="6600" b="1" dirty="0" smtClean="0">
              <a:ln w="6600">
                <a:solidFill>
                  <a:schemeClr val="tx1"/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en-GB" sz="1000" b="1" dirty="0" smtClean="0">
              <a:ln w="6600">
                <a:solidFill>
                  <a:schemeClr val="tx1"/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چشمانم </a:t>
            </a:r>
            <a:r>
              <a:rPr lang="fa-IR" sz="66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را </a:t>
            </a:r>
            <a:r>
              <a:rPr lang="fa-IR" sz="66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برافرازم</a:t>
            </a:r>
            <a:endParaRPr lang="en-GB" sz="6600" b="1" dirty="0" smtClean="0">
              <a:ln w="6600">
                <a:solidFill>
                  <a:schemeClr val="tx1"/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fa-IR" sz="1000" b="1" dirty="0">
              <a:ln w="6600">
                <a:solidFill>
                  <a:schemeClr val="tx1"/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موجها خیزند </a:t>
            </a:r>
          </a:p>
        </p:txBody>
      </p:sp>
    </p:spTree>
    <p:extLst>
      <p:ext uri="{BB962C8B-B14F-4D97-AF65-F5344CB8AC3E}">
        <p14:creationId xmlns:p14="http://schemas.microsoft.com/office/powerpoint/2010/main" val="17538899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760" y="172720"/>
            <a:ext cx="11937999" cy="267765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sz="66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جانم در تو چه آرام </a:t>
            </a:r>
            <a:r>
              <a:rPr lang="fa-IR" sz="66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است</a:t>
            </a:r>
            <a:endParaRPr lang="en-GB" sz="6600" b="1" dirty="0" smtClean="0">
              <a:ln w="6600">
                <a:solidFill>
                  <a:schemeClr val="tx1"/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en-GB" sz="3600" b="1" dirty="0">
              <a:ln w="6600">
                <a:solidFill>
                  <a:schemeClr val="tx1"/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من با تو  و  تو با  من </a:t>
            </a:r>
            <a:endParaRPr lang="fa-IR" sz="6600" b="1" dirty="0">
              <a:ln w="6600">
                <a:solidFill>
                  <a:schemeClr val="tx1"/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417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1732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240" y="132080"/>
            <a:ext cx="11927839" cy="292387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sz="7200" b="1" cap="none" spc="0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خواندی  مرا  به  روی  </a:t>
            </a:r>
            <a:r>
              <a:rPr lang="fa-IR" sz="7200" b="1" cap="none" spc="0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آبـهـا</a:t>
            </a:r>
            <a:endParaRPr lang="en-GB" sz="7200" b="1" cap="none" spc="0" dirty="0" smtClean="0">
              <a:ln w="6600">
                <a:solidFill>
                  <a:schemeClr val="tx1"/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3600" b="1" cap="none" spc="0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a-IR" sz="1600" b="1" cap="none" spc="0" dirty="0" smtClean="0">
              <a:ln w="6600">
                <a:solidFill>
                  <a:schemeClr val="tx1"/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به جایی که بس عمیق  است </a:t>
            </a:r>
            <a:endParaRPr lang="en-US" sz="7200" b="1" cap="none" spc="0" dirty="0">
              <a:ln w="6600">
                <a:solidFill>
                  <a:schemeClr val="tx1"/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026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" y="182880"/>
            <a:ext cx="11937999" cy="292387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sz="72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آنجا که </a:t>
            </a:r>
            <a:r>
              <a:rPr lang="fa-IR" sz="72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پُـر  زِ </a:t>
            </a:r>
            <a:r>
              <a:rPr lang="en-GB" sz="72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72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رمـز و </a:t>
            </a:r>
            <a:r>
              <a:rPr lang="fa-IR" sz="72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راز </a:t>
            </a:r>
            <a:r>
              <a:rPr lang="fa-IR" sz="72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است</a:t>
            </a:r>
            <a:endParaRPr lang="en-GB" sz="7200" b="1" dirty="0" smtClean="0">
              <a:ln w="6600">
                <a:solidFill>
                  <a:schemeClr val="tx1"/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36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a-IR" sz="5400" b="1" dirty="0">
              <a:ln w="6600">
                <a:solidFill>
                  <a:schemeClr val="tx1"/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اعــماقی  نو </a:t>
            </a:r>
            <a:r>
              <a:rPr lang="fa-IR" sz="72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، </a:t>
            </a:r>
            <a:r>
              <a:rPr lang="fa-IR" sz="72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ایـمـانی  نو </a:t>
            </a:r>
            <a:endParaRPr lang="en-US" sz="7200" b="1" dirty="0">
              <a:ln w="6600">
                <a:solidFill>
                  <a:schemeClr val="tx1"/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044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760" y="172720"/>
            <a:ext cx="11937999" cy="353943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sz="66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نام تو را من می </a:t>
            </a:r>
            <a:r>
              <a:rPr lang="fa-IR" sz="66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خوانم</a:t>
            </a:r>
            <a:endParaRPr lang="en-GB" sz="6600" b="1" dirty="0" smtClean="0">
              <a:ln w="6600">
                <a:solidFill>
                  <a:schemeClr val="tx1"/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en-GB" sz="1000" b="1" dirty="0" smtClean="0">
              <a:ln w="6600">
                <a:solidFill>
                  <a:schemeClr val="tx1"/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چشمانم </a:t>
            </a:r>
            <a:r>
              <a:rPr lang="fa-IR" sz="66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را </a:t>
            </a:r>
            <a:r>
              <a:rPr lang="fa-IR" sz="66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برافرازم</a:t>
            </a:r>
            <a:endParaRPr lang="en-GB" sz="6600" b="1" dirty="0" smtClean="0">
              <a:ln w="6600">
                <a:solidFill>
                  <a:schemeClr val="tx1"/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fa-IR" sz="1000" b="1" dirty="0">
              <a:ln w="6600">
                <a:solidFill>
                  <a:schemeClr val="tx1"/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موجها خیزند </a:t>
            </a:r>
          </a:p>
        </p:txBody>
      </p:sp>
    </p:spTree>
    <p:extLst>
      <p:ext uri="{BB962C8B-B14F-4D97-AF65-F5344CB8AC3E}">
        <p14:creationId xmlns:p14="http://schemas.microsoft.com/office/powerpoint/2010/main" val="103434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760" y="172720"/>
            <a:ext cx="11937999" cy="267765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sz="66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جانم در تو چه آرام </a:t>
            </a:r>
            <a:r>
              <a:rPr lang="fa-IR" sz="66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است</a:t>
            </a:r>
            <a:endParaRPr lang="en-GB" sz="6600" b="1" dirty="0" smtClean="0">
              <a:ln w="6600">
                <a:solidFill>
                  <a:schemeClr val="tx1"/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en-GB" sz="3600" b="1" dirty="0">
              <a:ln w="6600">
                <a:solidFill>
                  <a:schemeClr val="tx1"/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من با تو  و  تو با  من </a:t>
            </a:r>
            <a:endParaRPr lang="fa-IR" sz="6600" b="1" dirty="0">
              <a:ln w="6600">
                <a:solidFill>
                  <a:schemeClr val="tx1"/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477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760" y="132080"/>
            <a:ext cx="11968479" cy="292387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sz="72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فیض </a:t>
            </a:r>
            <a:r>
              <a:rPr lang="fa-IR" sz="72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عظیم تو درعـمق ها</a:t>
            </a:r>
            <a:endParaRPr lang="en-GB" sz="7200" b="1" dirty="0" smtClean="0">
              <a:ln w="6600">
                <a:solidFill>
                  <a:schemeClr val="tx1"/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36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a-IR" sz="7200" b="1" dirty="0">
              <a:ln w="6600">
                <a:solidFill>
                  <a:schemeClr val="tx1"/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دسـتان </a:t>
            </a:r>
            <a:r>
              <a:rPr lang="fa-IR" sz="72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توست </a:t>
            </a:r>
            <a:r>
              <a:rPr lang="fa-IR" sz="72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، </a:t>
            </a:r>
            <a:r>
              <a:rPr lang="fa-IR" sz="72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هادی  مرا </a:t>
            </a:r>
            <a:endParaRPr lang="en-US" sz="7200" b="1" dirty="0">
              <a:ln w="6600">
                <a:solidFill>
                  <a:schemeClr val="tx1"/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61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760" y="121920"/>
            <a:ext cx="11968479" cy="292387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sz="72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هـرجـا </a:t>
            </a:r>
            <a:r>
              <a:rPr lang="fa-IR" sz="72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بـترسم یا بـلغـزم</a:t>
            </a:r>
            <a:endParaRPr lang="en-GB" sz="7200" b="1" dirty="0" smtClean="0">
              <a:ln w="6600">
                <a:solidFill>
                  <a:schemeClr val="tx1"/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36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a-IR" sz="7200" b="1" dirty="0">
              <a:ln w="6600">
                <a:solidFill>
                  <a:schemeClr val="tx1"/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تو  هـمـراهی مـلجای </a:t>
            </a:r>
            <a:r>
              <a:rPr lang="fa-IR" sz="72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مـن </a:t>
            </a:r>
            <a:endParaRPr lang="en-US" sz="7200" b="1" dirty="0">
              <a:ln w="6600">
                <a:solidFill>
                  <a:schemeClr val="tx1"/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23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760" y="172720"/>
            <a:ext cx="11937999" cy="353943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sz="66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نام تو را من می </a:t>
            </a:r>
            <a:r>
              <a:rPr lang="fa-IR" sz="66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خوانم</a:t>
            </a:r>
            <a:endParaRPr lang="en-GB" sz="6600" b="1" dirty="0" smtClean="0">
              <a:ln w="6600">
                <a:solidFill>
                  <a:schemeClr val="tx1"/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en-GB" sz="1000" b="1" dirty="0" smtClean="0">
              <a:ln w="6600">
                <a:solidFill>
                  <a:schemeClr val="tx1"/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چشمانم </a:t>
            </a:r>
            <a:r>
              <a:rPr lang="fa-IR" sz="66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را </a:t>
            </a:r>
            <a:r>
              <a:rPr lang="fa-IR" sz="66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برافرازم</a:t>
            </a:r>
            <a:endParaRPr lang="en-GB" sz="6600" b="1" dirty="0" smtClean="0">
              <a:ln w="6600">
                <a:solidFill>
                  <a:schemeClr val="tx1"/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fa-IR" sz="1000" b="1" dirty="0">
              <a:ln w="6600">
                <a:solidFill>
                  <a:schemeClr val="tx1"/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موجها خیزند </a:t>
            </a:r>
          </a:p>
        </p:txBody>
      </p:sp>
    </p:spTree>
    <p:extLst>
      <p:ext uri="{BB962C8B-B14F-4D97-AF65-F5344CB8AC3E}">
        <p14:creationId xmlns:p14="http://schemas.microsoft.com/office/powerpoint/2010/main" val="504090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760" y="172720"/>
            <a:ext cx="11937999" cy="267765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sz="66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جانم در تو چه آرام </a:t>
            </a:r>
            <a:r>
              <a:rPr lang="fa-IR" sz="66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است</a:t>
            </a:r>
            <a:endParaRPr lang="en-GB" sz="6600" b="1" dirty="0" smtClean="0">
              <a:ln w="6600">
                <a:solidFill>
                  <a:schemeClr val="tx1"/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en-GB" sz="3600" b="1" dirty="0">
              <a:ln w="6600">
                <a:solidFill>
                  <a:schemeClr val="tx1"/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من با تو  و  تو با  من </a:t>
            </a:r>
            <a:endParaRPr lang="fa-IR" sz="6600" b="1" dirty="0">
              <a:ln w="6600">
                <a:solidFill>
                  <a:schemeClr val="tx1"/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141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154</Words>
  <Application>Microsoft Office PowerPoint</Application>
  <PresentationFormat>Widescreen</PresentationFormat>
  <Paragraphs>46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5</cp:revision>
  <dcterms:created xsi:type="dcterms:W3CDTF">2018-11-09T18:01:39Z</dcterms:created>
  <dcterms:modified xsi:type="dcterms:W3CDTF">2019-12-03T15:25:44Z</dcterms:modified>
</cp:coreProperties>
</file>