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65" r:id="rId6"/>
    <p:sldId id="259" r:id="rId7"/>
    <p:sldId id="260" r:id="rId8"/>
    <p:sldId id="266" r:id="rId9"/>
    <p:sldId id="267" r:id="rId10"/>
    <p:sldId id="262" r:id="rId11"/>
    <p:sldId id="263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63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96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92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99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5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13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10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8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4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46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8920B-A20D-4A28-83DA-BD60F391A28A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4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749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904" y="154432"/>
            <a:ext cx="11937999" cy="34470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آه </a:t>
            </a:r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</a:t>
            </a:r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</a:t>
            </a:r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 </a:t>
            </a:r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هـدایت </a:t>
            </a:r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کن </a:t>
            </a:r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</a:t>
            </a:r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</a:t>
            </a:r>
            <a:endParaRPr lang="en-GB" sz="66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10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هـمان جایی که تـو خواهـی</a:t>
            </a:r>
            <a:endParaRPr lang="en-GB" sz="66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10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10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بگذار بـر آبـها </a:t>
            </a:r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راه </a:t>
            </a:r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روم </a:t>
            </a:r>
            <a:endParaRPr lang="fa-IR" sz="66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763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172720"/>
            <a:ext cx="11937999" cy="33085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63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3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عمق</a:t>
            </a:r>
            <a:r>
              <a:rPr lang="en-GB" sz="63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3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هایی تازه </a:t>
            </a:r>
            <a:r>
              <a:rPr lang="fa-IR" sz="63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</a:t>
            </a:r>
            <a:r>
              <a:rPr lang="fa-IR" sz="63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مرا ساکن ساز</a:t>
            </a:r>
            <a:endParaRPr lang="en-GB" sz="63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0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3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ایـمانم  </a:t>
            </a:r>
            <a:r>
              <a:rPr lang="fa-IR" sz="63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</a:t>
            </a:r>
            <a:r>
              <a:rPr lang="fa-IR" sz="63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محکـم تر کـن</a:t>
            </a:r>
            <a:endParaRPr lang="en-GB" sz="63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0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3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3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حـضـور </a:t>
            </a:r>
            <a:r>
              <a:rPr lang="fa-IR" sz="63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مـنـجـیـم</a:t>
            </a:r>
          </a:p>
        </p:txBody>
      </p:sp>
    </p:spTree>
    <p:extLst>
      <p:ext uri="{BB962C8B-B14F-4D97-AF65-F5344CB8AC3E}">
        <p14:creationId xmlns:p14="http://schemas.microsoft.com/office/powerpoint/2010/main" val="3282991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172720"/>
            <a:ext cx="11937999" cy="35394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 تو را من می </a:t>
            </a:r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خوانم</a:t>
            </a:r>
            <a:endParaRPr lang="en-GB" sz="66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10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چشمانم </a:t>
            </a:r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</a:t>
            </a:r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برافرازم</a:t>
            </a:r>
            <a:endParaRPr lang="en-GB" sz="66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0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موجها خیزند </a:t>
            </a:r>
          </a:p>
        </p:txBody>
      </p:sp>
    </p:spTree>
    <p:extLst>
      <p:ext uri="{BB962C8B-B14F-4D97-AF65-F5344CB8AC3E}">
        <p14:creationId xmlns:p14="http://schemas.microsoft.com/office/powerpoint/2010/main" val="1753889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172720"/>
            <a:ext cx="11937999" cy="267765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جانم در تو چه آرام </a:t>
            </a:r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</a:t>
            </a:r>
            <a:endParaRPr lang="en-GB" sz="66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36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با تو  و  تو با  من </a:t>
            </a:r>
            <a:endParaRPr lang="fa-IR" sz="66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417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732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132080"/>
            <a:ext cx="11927839" cy="29238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72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خواندی  مرا  به  روی  </a:t>
            </a:r>
            <a:r>
              <a:rPr lang="fa-IR" sz="72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آبـهـا</a:t>
            </a:r>
            <a:endParaRPr lang="en-GB" sz="7200" b="1" cap="none" spc="0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36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1600" b="1" cap="none" spc="0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جایی که بس عمیق  است </a:t>
            </a:r>
            <a:endParaRPr lang="en-US" sz="7200" b="1" cap="none" spc="0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02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182880"/>
            <a:ext cx="11937999" cy="29238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7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آنجا که </a:t>
            </a:r>
            <a:r>
              <a:rPr lang="fa-IR" sz="7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پُـر  زِ </a:t>
            </a:r>
            <a:r>
              <a:rPr lang="en-GB" sz="7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رمـز و </a:t>
            </a:r>
            <a:r>
              <a:rPr lang="fa-IR" sz="7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راز </a:t>
            </a:r>
            <a:r>
              <a:rPr lang="fa-IR" sz="7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</a:t>
            </a:r>
            <a:endParaRPr lang="en-GB" sz="72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3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اعــماقی  نو </a:t>
            </a:r>
            <a:r>
              <a:rPr lang="fa-IR" sz="7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</a:t>
            </a:r>
            <a:r>
              <a:rPr lang="fa-IR" sz="7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ایـمـانی  نو </a:t>
            </a:r>
            <a:endParaRPr lang="en-US" sz="72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04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172720"/>
            <a:ext cx="11937999" cy="35394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 تو را من می </a:t>
            </a:r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خوانم</a:t>
            </a:r>
            <a:endParaRPr lang="en-GB" sz="66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10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چشمانم </a:t>
            </a:r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</a:t>
            </a:r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برافرازم</a:t>
            </a:r>
            <a:endParaRPr lang="en-GB" sz="66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0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موجها خیزند </a:t>
            </a:r>
          </a:p>
        </p:txBody>
      </p:sp>
    </p:spTree>
    <p:extLst>
      <p:ext uri="{BB962C8B-B14F-4D97-AF65-F5344CB8AC3E}">
        <p14:creationId xmlns:p14="http://schemas.microsoft.com/office/powerpoint/2010/main" val="10343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172720"/>
            <a:ext cx="11937999" cy="267765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جانم در تو چه آرام </a:t>
            </a:r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</a:t>
            </a:r>
            <a:endParaRPr lang="en-GB" sz="66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36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با تو  و  تو با  من </a:t>
            </a:r>
            <a:endParaRPr lang="fa-IR" sz="66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7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132080"/>
            <a:ext cx="11968479" cy="29238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7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فیض </a:t>
            </a:r>
            <a:r>
              <a:rPr lang="fa-IR" sz="7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عظیم تو درعـمق ها</a:t>
            </a:r>
            <a:endParaRPr lang="en-GB" sz="72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3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72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دسـتان </a:t>
            </a:r>
            <a:r>
              <a:rPr lang="fa-IR" sz="7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توست </a:t>
            </a:r>
            <a:r>
              <a:rPr lang="fa-IR" sz="7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</a:t>
            </a:r>
            <a:r>
              <a:rPr lang="fa-IR" sz="7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هادی  مرا </a:t>
            </a:r>
            <a:endParaRPr lang="en-US" sz="72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61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121920"/>
            <a:ext cx="11968479" cy="29238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7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هـرجـا </a:t>
            </a:r>
            <a:r>
              <a:rPr lang="fa-IR" sz="7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بـترسم یا بـلغـزم</a:t>
            </a:r>
            <a:endParaRPr lang="en-GB" sz="72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3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72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هـمـراهی مـلجای </a:t>
            </a:r>
            <a:r>
              <a:rPr lang="fa-IR" sz="7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مـن </a:t>
            </a:r>
            <a:endParaRPr lang="en-US" sz="72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2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172720"/>
            <a:ext cx="11937999" cy="35394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 تو را من می </a:t>
            </a:r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خوانم</a:t>
            </a:r>
            <a:endParaRPr lang="en-GB" sz="66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10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چشمانم </a:t>
            </a:r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</a:t>
            </a:r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برافرازم</a:t>
            </a:r>
            <a:endParaRPr lang="en-GB" sz="66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0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موجها خیزند </a:t>
            </a:r>
          </a:p>
        </p:txBody>
      </p:sp>
    </p:spTree>
    <p:extLst>
      <p:ext uri="{BB962C8B-B14F-4D97-AF65-F5344CB8AC3E}">
        <p14:creationId xmlns:p14="http://schemas.microsoft.com/office/powerpoint/2010/main" val="504090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172720"/>
            <a:ext cx="11937999" cy="267765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جانم در تو چه آرام </a:t>
            </a:r>
            <a:r>
              <a:rPr lang="fa-IR" sz="6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</a:t>
            </a:r>
            <a:endParaRPr lang="en-GB" sz="6600" b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36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با تو  و  تو با  من </a:t>
            </a:r>
            <a:endParaRPr lang="fa-IR" sz="66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141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154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5</cp:revision>
  <dcterms:created xsi:type="dcterms:W3CDTF">2018-11-09T18:01:39Z</dcterms:created>
  <dcterms:modified xsi:type="dcterms:W3CDTF">2019-12-03T15:25:44Z</dcterms:modified>
</cp:coreProperties>
</file>