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8" r:id="rId3"/>
    <p:sldId id="258" r:id="rId4"/>
    <p:sldId id="259" r:id="rId5"/>
    <p:sldId id="261" r:id="rId6"/>
    <p:sldId id="262" r:id="rId7"/>
    <p:sldId id="25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94"/>
  </p:normalViewPr>
  <p:slideViewPr>
    <p:cSldViewPr snapToGrid="0" snapToObjects="1">
      <p:cViewPr varScale="1">
        <p:scale>
          <a:sx n="70" d="100"/>
          <a:sy n="70" d="100"/>
        </p:scale>
        <p:origin x="5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2AD581D-B61F-5249-9070-1A14995D0C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0B838B2-117C-2E4D-92CF-D8F422513D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65C14FC-EC86-D94B-9C37-613A481F0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8562-626E-9643-BBF7-364A63F3435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375580D-10FA-654B-A076-08D6E52A7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EDED8BA-6786-AC45-A8FD-A044F196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139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A77C56-B7D6-884B-956C-17AB82059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8B9F267-2E51-2240-A908-34823F5DAB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2495BFE-7B50-FA41-865E-D69EB1794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8562-626E-9643-BBF7-364A63F3435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DF97BA6-8F90-E940-A72B-C9CAE8C69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86AE755-3414-A84C-ABBD-FA24D69E4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98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5CD0C7F-0F7A-8F4A-945A-BDDEA6AD2F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F2CEE15-2B98-F54B-9CB1-02AA5094BA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DA62706-8CE3-6C44-93B2-F5B783E02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8562-626E-9643-BBF7-364A63F3435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7E62EB3-7DD5-B84F-BFD6-4B618E250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E8A84D5-A194-4A46-A4BB-7F1452A40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54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EE29731-8175-AC41-9F67-03286FB77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8E644FB-8AF5-754C-95E4-8C0734760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DD6341C-7844-1344-BDC4-FCFE2A15B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8562-626E-9643-BBF7-364A63F3435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EF63F8C-1B33-254B-B986-FA54876EB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87F5D6F-A903-5C4F-8121-1FC6A75C2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257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6E265F1-D5B3-2C47-921B-2FEB48FDA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CA88EDE-A59B-A545-BD8B-6F1513455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02CEE25-24AD-E842-BB50-B67BB495E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8562-626E-9643-BBF7-364A63F3435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C822359-4898-EC48-A64F-809C09A05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A3F20FF-1B4D-B941-A7AF-5E3BF0B8A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28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59EC79-684B-BD40-8117-26ACF19B1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87E685-E348-124F-86D4-A2E3DBBD7B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1F8ADCE-B5BA-2D4C-AF43-1A65CBF4D7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81795A9-3C8B-8A4F-8C83-2F9089361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8562-626E-9643-BBF7-364A63F3435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A6E3F2C-A92C-2B4F-9A98-89AFBA619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0E3F79B-762C-F849-9B58-AC9E97CC8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24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EB97B03-1EF2-FC4E-85D3-4A6948F5C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4CA8E89-F19D-FC41-9730-DD73FFD2B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0EB5717-FAFF-734F-82D8-55D6CC6181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D13AF1B-1476-4544-AC1A-9846952CB5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418DCCD7-097D-8343-8A03-7F0EA6BF3F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569AEBA4-737B-F546-ADD5-04F740354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8562-626E-9643-BBF7-364A63F3435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9FA72F67-2CF7-104A-9673-6EDBC579F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E4859ECE-D50D-814C-9C93-39304ADFE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25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96AEBBE-269D-7D46-9834-D49AC1B34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6E45B53-C2E3-F342-B01A-0EC621177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8562-626E-9643-BBF7-364A63F3435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71897DE-3CBC-E340-9108-B19AE7CB5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D3E6CEF-DAC2-7B4C-A9C6-2D420C635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711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42EBBE3C-DF41-B148-9CCC-B17672D00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8562-626E-9643-BBF7-364A63F3435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65B69DEC-FA1C-AC41-8EEB-48C49FCFE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C4975B22-7E43-1A44-BC69-9C2BF2C23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125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32ADCC7-FF98-4F4E-85EF-277F94666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848414F-8A14-924E-9174-9B300586B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B098066-BF19-6B49-915F-6F706E5B7B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9272965-A911-074F-B835-897200F90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8562-626E-9643-BBF7-364A63F3435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0E92718-D204-F542-8CF0-7CF185E0C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A591747-2E29-AE41-81F2-2B58E394D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084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E6B5E6B-0F84-BD4E-910A-9ED79A972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2B8E3D4-2DA8-6D46-88F2-1BF91D8B5A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654CF0E-184C-104C-A29D-CFEBA7BA0E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D2C4413-93C5-CA4B-BAA9-57F592B4D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8562-626E-9643-BBF7-364A63F3435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F83D93F-12C1-464A-B21F-126F064D0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4FCF033-5EAB-4F43-8728-32A34A105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843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ABA86B5F-95A8-874F-A7DD-0F82A86CD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448DDB1-2C3C-774F-A9FC-E6B7EB4AC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2D4CD14-6235-A54E-BB0B-B6E6FE9088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58562-626E-9643-BBF7-364A63F3435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BD4D8A9-AB58-1143-81E4-7657E7843A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933E386-D0CB-C348-B896-7792C6CAC0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4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="" xmlns:a16="http://schemas.microsoft.com/office/drawing/2014/main" id="{8BFD6938-845B-4640-AC83-298685F05C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82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64EB014A-8CE1-934D-BE24-A2DF1EB7B675}"/>
              </a:ext>
            </a:extLst>
          </p:cNvPr>
          <p:cNvSpPr/>
          <p:nvPr/>
        </p:nvSpPr>
        <p:spPr>
          <a:xfrm>
            <a:off x="73152" y="137160"/>
            <a:ext cx="12033503" cy="6176050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r" rtl="1">
              <a:spcAft>
                <a:spcPts val="800"/>
              </a:spcAft>
            </a:pPr>
            <a:endParaRPr lang="fa-IR" sz="2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spcAft>
                <a:spcPts val="800"/>
              </a:spcAft>
            </a:pPr>
            <a:r>
              <a:rPr lang="fa-IR" sz="1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fa-IR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spcAft>
                <a:spcPts val="800"/>
              </a:spcAft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نگاهـم  بـه  تـوست</a:t>
            </a:r>
            <a:endParaRPr lang="en-US" sz="8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spcAft>
                <a:spcPts val="800"/>
              </a:spcAft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هـلاک  </a:t>
            </a: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نخواهم </a:t>
            </a: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شـد</a:t>
            </a:r>
            <a:endParaRPr lang="en-US" sz="8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spcAft>
                <a:spcPts val="800"/>
              </a:spcAft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خـواهـم  بـیـنم </a:t>
            </a:r>
          </a:p>
          <a:p>
            <a:pPr algn="r" rtl="1">
              <a:spcAft>
                <a:spcPts val="800"/>
              </a:spcAft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بـا چشـمـان  روحـت</a:t>
            </a:r>
            <a:endParaRPr lang="en-US" sz="8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4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B82443DF-7985-0A41-B645-6AB81BDEA807}"/>
              </a:ext>
            </a:extLst>
          </p:cNvPr>
          <p:cNvSpPr/>
          <p:nvPr/>
        </p:nvSpPr>
        <p:spPr>
          <a:xfrm>
            <a:off x="91441" y="73152"/>
            <a:ext cx="11996928" cy="6114494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r" rtl="1">
              <a:spcAft>
                <a:spcPts val="800"/>
              </a:spcAft>
            </a:pPr>
            <a:endParaRPr lang="fa-IR" sz="2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spcAft>
                <a:spcPts val="800"/>
              </a:spcAft>
            </a:pPr>
            <a:endParaRPr lang="fa-IR" sz="1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spcAft>
                <a:spcPts val="800"/>
              </a:spcAft>
            </a:pPr>
            <a:r>
              <a:rPr lang="en-GB" sz="2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fa-IR" sz="2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نگاهـم  بـه  تـوست</a:t>
            </a:r>
            <a:endParaRPr lang="en-US" sz="8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spcAft>
                <a:spcPts val="800"/>
              </a:spcAft>
            </a:pPr>
            <a:r>
              <a:rPr lang="fa-IR" sz="2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2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هـلاک  </a:t>
            </a: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نخواهم  شـد</a:t>
            </a:r>
            <a:endParaRPr lang="en-US" sz="8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spcAft>
                <a:spcPts val="800"/>
              </a:spcAft>
            </a:pPr>
            <a:r>
              <a:rPr lang="fa-IR" sz="2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2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بـا  </a:t>
            </a: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حـکـمـتـت</a:t>
            </a:r>
          </a:p>
          <a:p>
            <a:pPr algn="r" rtl="1">
              <a:spcAft>
                <a:spcPts val="800"/>
              </a:spcAft>
            </a:pPr>
            <a:r>
              <a:rPr lang="fa-IR" sz="2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2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مــرا  </a:t>
            </a: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هـدایـت  کـن</a:t>
            </a:r>
            <a:endParaRPr lang="en-US" sz="2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91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EA2F449D-CC65-6F42-A967-27C50ED68F68}"/>
              </a:ext>
            </a:extLst>
          </p:cNvPr>
          <p:cNvSpPr/>
          <p:nvPr/>
        </p:nvSpPr>
        <p:spPr>
          <a:xfrm>
            <a:off x="64008" y="118872"/>
            <a:ext cx="12015216" cy="6114494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r" rtl="1">
              <a:spcAft>
                <a:spcPts val="800"/>
              </a:spcAft>
            </a:pPr>
            <a:endParaRPr lang="fa-IR" sz="2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spcAft>
                <a:spcPts val="800"/>
              </a:spcAft>
            </a:pPr>
            <a:endParaRPr lang="fa-IR" sz="1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spcAft>
                <a:spcPts val="800"/>
              </a:spcAft>
            </a:pPr>
            <a:r>
              <a:rPr lang="en-GB" sz="2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2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عیسی </a:t>
            </a:r>
            <a:r>
              <a:rPr lang="en-GB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قـوتـم   </a:t>
            </a: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هسـتی </a:t>
            </a:r>
            <a:endParaRPr lang="en-US" sz="2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spcAft>
                <a:spcPts val="800"/>
              </a:spcAft>
            </a:pPr>
            <a:r>
              <a:rPr lang="en-GB" sz="2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2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عیسی  </a:t>
            </a: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سـپـرم  هسـتی</a:t>
            </a:r>
            <a:endParaRPr lang="fa-IR" sz="8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spcAft>
                <a:spcPts val="800"/>
              </a:spcAft>
            </a:pPr>
            <a:r>
              <a:rPr lang="en-GB" sz="2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2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عیسی  </a:t>
            </a: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صخره </a:t>
            </a: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ام </a:t>
            </a: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هستی </a:t>
            </a:r>
            <a:endParaRPr lang="en-US" sz="2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spcAft>
                <a:spcPts val="800"/>
              </a:spcAft>
            </a:pPr>
            <a:r>
              <a:rPr lang="en-GB" sz="2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2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تا </a:t>
            </a: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ابـد </a:t>
            </a: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پیروزی دوستت دارم</a:t>
            </a:r>
            <a:endParaRPr lang="en-US" sz="8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74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F53A3107-DDC5-AF4B-8F88-54E43775907E}"/>
              </a:ext>
            </a:extLst>
          </p:cNvPr>
          <p:cNvSpPr/>
          <p:nvPr/>
        </p:nvSpPr>
        <p:spPr>
          <a:xfrm>
            <a:off x="73152" y="82296"/>
            <a:ext cx="12024360" cy="6114494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r" rtl="1">
              <a:spcAft>
                <a:spcPts val="800"/>
              </a:spcAft>
            </a:pPr>
            <a:endParaRPr lang="en-GB" sz="2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spcAft>
                <a:spcPts val="800"/>
              </a:spcAft>
            </a:pPr>
            <a:endParaRPr lang="fa-IR" sz="1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spcAft>
                <a:spcPts val="800"/>
              </a:spcAft>
            </a:pPr>
            <a:r>
              <a:rPr lang="fa-IR" sz="2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2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خدا  </a:t>
            </a: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سلطنت  می </a:t>
            </a: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کند</a:t>
            </a:r>
            <a:endParaRPr lang="fa-IR" sz="2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spcAft>
                <a:spcPts val="800"/>
              </a:spcAft>
            </a:pPr>
            <a:r>
              <a:rPr lang="fa-IR" sz="2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2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خدا  </a:t>
            </a: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سلطنت  می کند</a:t>
            </a:r>
          </a:p>
          <a:p>
            <a:pPr algn="r" rtl="1">
              <a:spcAft>
                <a:spcPts val="800"/>
              </a:spcAft>
            </a:pPr>
            <a:r>
              <a:rPr lang="fa-IR" sz="2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2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خدا  </a:t>
            </a: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سلطنت  می </a:t>
            </a: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کند </a:t>
            </a:r>
            <a:endParaRPr lang="en-US" sz="2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spcAft>
                <a:spcPts val="800"/>
              </a:spcAft>
            </a:pPr>
            <a:r>
              <a:rPr lang="fa-IR" sz="2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a-IR" sz="2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تا </a:t>
            </a: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ابد </a:t>
            </a: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پیروز </a:t>
            </a: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اسـت </a:t>
            </a: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هللویاه</a:t>
            </a:r>
            <a:endParaRPr lang="en-US" sz="8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16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A15A85C9-46E0-744C-83F4-80E777DE2B28}"/>
              </a:ext>
            </a:extLst>
          </p:cNvPr>
          <p:cNvSpPr/>
          <p:nvPr/>
        </p:nvSpPr>
        <p:spPr>
          <a:xfrm>
            <a:off x="91441" y="128017"/>
            <a:ext cx="11996928" cy="6114494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r" rtl="1">
              <a:spcAft>
                <a:spcPts val="800"/>
              </a:spcAft>
            </a:pPr>
            <a:endParaRPr lang="en-GB" sz="2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spcAft>
                <a:spcPts val="800"/>
              </a:spcAft>
            </a:pPr>
            <a:endParaRPr lang="fa-IR" sz="1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spcAft>
                <a:spcPts val="800"/>
              </a:spcAft>
            </a:pPr>
            <a:r>
              <a:rPr lang="fa-IR" sz="2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2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هللویاه  او  نیکـوست </a:t>
            </a:r>
            <a:endParaRPr lang="fa-IR" sz="2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spcAft>
                <a:spcPts val="800"/>
              </a:spcAft>
            </a:pPr>
            <a:r>
              <a:rPr lang="fa-IR" sz="2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2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هللویاه  </a:t>
            </a: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او  </a:t>
            </a: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نیکـوست </a:t>
            </a:r>
            <a:endParaRPr lang="en-US" sz="2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spcAft>
                <a:spcPts val="800"/>
              </a:spcAft>
            </a:pPr>
            <a:r>
              <a:rPr lang="fa-IR" sz="2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2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سـلطنت  </a:t>
            </a: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از </a:t>
            </a: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آنِ  </a:t>
            </a: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اوسـت </a:t>
            </a:r>
            <a:endParaRPr lang="en-US" sz="2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spcAft>
                <a:spcPts val="800"/>
              </a:spcAft>
            </a:pPr>
            <a:r>
              <a:rPr lang="fa-IR" sz="2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2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تا </a:t>
            </a: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ابد </a:t>
            </a: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پیروز </a:t>
            </a: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اسـت </a:t>
            </a: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هللویاه</a:t>
            </a:r>
            <a:endParaRPr lang="en-US" sz="2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889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="" xmlns:a16="http://schemas.microsoft.com/office/drawing/2014/main" id="{8BFD6938-845B-4640-AC83-298685F05C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838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90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Niloofar</cp:lastModifiedBy>
  <cp:revision>6</cp:revision>
  <dcterms:created xsi:type="dcterms:W3CDTF">2019-09-18T16:39:04Z</dcterms:created>
  <dcterms:modified xsi:type="dcterms:W3CDTF">2019-12-03T14:06:46Z</dcterms:modified>
</cp:coreProperties>
</file>