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4716-EA79-48FB-8B56-9CA7DB09E201}" type="datetimeFigureOut">
              <a:rPr lang="de-DE" smtClean="0"/>
              <a:t>03.12.2019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0B1A9-2104-4671-B8D3-02FF9A224D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2420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4716-EA79-48FB-8B56-9CA7DB09E201}" type="datetimeFigureOut">
              <a:rPr lang="de-DE" smtClean="0"/>
              <a:t>03.12.2019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0B1A9-2104-4671-B8D3-02FF9A224D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5502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4716-EA79-48FB-8B56-9CA7DB09E201}" type="datetimeFigureOut">
              <a:rPr lang="de-DE" smtClean="0"/>
              <a:t>03.12.2019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0B1A9-2104-4671-B8D3-02FF9A224D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4755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4716-EA79-48FB-8B56-9CA7DB09E201}" type="datetimeFigureOut">
              <a:rPr lang="de-DE" smtClean="0"/>
              <a:t>03.12.2019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0B1A9-2104-4671-B8D3-02FF9A224D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504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4716-EA79-48FB-8B56-9CA7DB09E201}" type="datetimeFigureOut">
              <a:rPr lang="de-DE" smtClean="0"/>
              <a:t>03.12.2019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0B1A9-2104-4671-B8D3-02FF9A224D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0708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4716-EA79-48FB-8B56-9CA7DB09E201}" type="datetimeFigureOut">
              <a:rPr lang="de-DE" smtClean="0"/>
              <a:t>03.12.2019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0B1A9-2104-4671-B8D3-02FF9A224D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4716-EA79-48FB-8B56-9CA7DB09E201}" type="datetimeFigureOut">
              <a:rPr lang="de-DE" smtClean="0"/>
              <a:t>03.12.2019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0B1A9-2104-4671-B8D3-02FF9A224D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6495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4716-EA79-48FB-8B56-9CA7DB09E201}" type="datetimeFigureOut">
              <a:rPr lang="de-DE" smtClean="0"/>
              <a:t>03.12.2019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0B1A9-2104-4671-B8D3-02FF9A224D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9377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4716-EA79-48FB-8B56-9CA7DB09E201}" type="datetimeFigureOut">
              <a:rPr lang="de-DE" smtClean="0"/>
              <a:t>03.12.2019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0B1A9-2104-4671-B8D3-02FF9A224D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875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4716-EA79-48FB-8B56-9CA7DB09E201}" type="datetimeFigureOut">
              <a:rPr lang="de-DE" smtClean="0"/>
              <a:t>03.12.2019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0B1A9-2104-4671-B8D3-02FF9A224D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756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4716-EA79-48FB-8B56-9CA7DB09E201}" type="datetimeFigureOut">
              <a:rPr lang="de-DE" smtClean="0"/>
              <a:t>03.12.2019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0B1A9-2104-4671-B8D3-02FF9A224D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562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54716-EA79-48FB-8B56-9CA7DB09E201}" type="datetimeFigureOut">
              <a:rPr lang="de-DE" smtClean="0"/>
              <a:t>03.12.2019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0B1A9-2104-4671-B8D3-02FF9A224D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274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6339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164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15498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4000" b="1" dirty="0" smtClean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می جنگی جنگ هایم را </a:t>
            </a:r>
            <a:endParaRPr lang="fa-IR" sz="6000" b="1" dirty="0" smtClean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cap="none" spc="0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می بندی راهِ دشمنانم را</a:t>
            </a:r>
            <a:endParaRPr lang="en-US" sz="6000" b="1" cap="none" spc="0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024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06265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4000" b="1" dirty="0" smtClean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نمی ترسم حتی اگر </a:t>
            </a:r>
            <a:endParaRPr lang="fa-IR" sz="6000" b="1" dirty="0" smtClean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cap="none" spc="0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لشگرها به دورم اردو زنند</a:t>
            </a:r>
            <a:endParaRPr lang="en-US" sz="6000" b="1" cap="none" spc="0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515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84748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100" b="1" dirty="0" smtClean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endParaRPr lang="fa-IR" sz="100" b="1" dirty="0" smtClean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نام توست سلاحم</a:t>
            </a:r>
            <a:endParaRPr lang="fa-IR" sz="6000" b="1" dirty="0" smtClean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cap="none" spc="0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نام توست پناهم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آری نام توست برجی مستحکم</a:t>
            </a:r>
            <a:endParaRPr lang="en-US" sz="6000" b="1" cap="none" spc="0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097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15498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4000" b="1" dirty="0" smtClean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می جنگی جنگ هایم را </a:t>
            </a:r>
            <a:endParaRPr lang="fa-IR" sz="6000" b="1" dirty="0" smtClean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cap="none" spc="0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می بندی راهِ دشمنانم را</a:t>
            </a:r>
            <a:endParaRPr lang="en-US" sz="6000" b="1" cap="none" spc="0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065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06265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4000" b="1" dirty="0" smtClean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نمی ترسم حتی اگر </a:t>
            </a:r>
            <a:endParaRPr lang="fa-IR" sz="6000" b="1" dirty="0" smtClean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cap="none" spc="0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لشگرها به دورم اردو زنند</a:t>
            </a:r>
            <a:endParaRPr lang="en-US" sz="6000" b="1" cap="none" spc="0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692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84748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100" b="1" dirty="0" smtClean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endParaRPr lang="fa-IR" sz="100" b="1" dirty="0" smtClean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نام توست سلاحم</a:t>
            </a:r>
            <a:endParaRPr lang="fa-IR" sz="6000" b="1" dirty="0" smtClean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cap="none" spc="0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نام توست پناهم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آری نام توست برجی مستحکم</a:t>
            </a:r>
            <a:endParaRPr lang="en-US" sz="6000" b="1" cap="none" spc="0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539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84748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100" b="1" dirty="0" smtClean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endParaRPr lang="fa-IR" sz="100" b="1" dirty="0" smtClean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endParaRPr lang="fa-IR" sz="1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endParaRPr lang="fa-IR" sz="100" b="1" dirty="0" smtClean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endParaRPr lang="fa-IR" sz="1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endParaRPr lang="fa-IR" sz="100" b="1" dirty="0" smtClean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نام توست برترین نام در دنیا</a:t>
            </a:r>
            <a:endParaRPr lang="fa-IR" sz="6000" b="1" dirty="0" smtClean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cap="none" spc="0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نجات من در نام توست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عــیــســی</a:t>
            </a:r>
            <a:endParaRPr lang="en-US" sz="6000" b="1" cap="none" spc="0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143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84748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100" b="1" dirty="0" smtClean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endParaRPr lang="fa-IR" sz="100" b="1" dirty="0" smtClean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نام توست سلاحم</a:t>
            </a:r>
            <a:endParaRPr lang="fa-IR" sz="6000" b="1" dirty="0" smtClean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cap="none" spc="0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نام توست پناهم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آری نام توست برجی مستحکم</a:t>
            </a:r>
            <a:endParaRPr lang="en-US" sz="6000" b="1" cap="none" spc="0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563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107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2019-12-03T13:13:12Z</dcterms:created>
  <dcterms:modified xsi:type="dcterms:W3CDTF">2019-12-03T13:14:46Z</dcterms:modified>
</cp:coreProperties>
</file>