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2" d="100"/>
          <a:sy n="62" d="100"/>
        </p:scale>
        <p:origin x="64" y="2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FF376-FE09-4106-B6CF-92522C70731D}" type="datetimeFigureOut">
              <a:rPr lang="de-DE" smtClean="0"/>
              <a:t>02.12.2019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CA012-B377-4CAF-86D2-6793D852AC32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613708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FF376-FE09-4106-B6CF-92522C70731D}" type="datetimeFigureOut">
              <a:rPr lang="de-DE" smtClean="0"/>
              <a:t>02.12.2019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CA012-B377-4CAF-86D2-6793D852AC32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508775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FF376-FE09-4106-B6CF-92522C70731D}" type="datetimeFigureOut">
              <a:rPr lang="de-DE" smtClean="0"/>
              <a:t>02.12.2019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CA012-B377-4CAF-86D2-6793D852AC32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519602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FF376-FE09-4106-B6CF-92522C70731D}" type="datetimeFigureOut">
              <a:rPr lang="de-DE" smtClean="0"/>
              <a:t>02.12.2019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CA012-B377-4CAF-86D2-6793D852AC32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686722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FF376-FE09-4106-B6CF-92522C70731D}" type="datetimeFigureOut">
              <a:rPr lang="de-DE" smtClean="0"/>
              <a:t>02.12.2019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CA012-B377-4CAF-86D2-6793D852AC32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821220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FF376-FE09-4106-B6CF-92522C70731D}" type="datetimeFigureOut">
              <a:rPr lang="de-DE" smtClean="0"/>
              <a:t>02.12.2019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CA012-B377-4CAF-86D2-6793D852AC32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9536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FF376-FE09-4106-B6CF-92522C70731D}" type="datetimeFigureOut">
              <a:rPr lang="de-DE" smtClean="0"/>
              <a:t>02.12.2019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CA012-B377-4CAF-86D2-6793D852AC32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125890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FF376-FE09-4106-B6CF-92522C70731D}" type="datetimeFigureOut">
              <a:rPr lang="de-DE" smtClean="0"/>
              <a:t>02.12.2019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CA012-B377-4CAF-86D2-6793D852AC32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275938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FF376-FE09-4106-B6CF-92522C70731D}" type="datetimeFigureOut">
              <a:rPr lang="de-DE" smtClean="0"/>
              <a:t>02.12.2019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CA012-B377-4CAF-86D2-6793D852AC32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90029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FF376-FE09-4106-B6CF-92522C70731D}" type="datetimeFigureOut">
              <a:rPr lang="de-DE" smtClean="0"/>
              <a:t>02.12.2019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CA012-B377-4CAF-86D2-6793D852AC32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951849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FF376-FE09-4106-B6CF-92522C70731D}" type="datetimeFigureOut">
              <a:rPr lang="de-DE" smtClean="0"/>
              <a:t>02.12.2019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CA012-B377-4CAF-86D2-6793D852AC32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569333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FF376-FE09-4106-B6CF-92522C70731D}" type="datetimeFigureOut">
              <a:rPr lang="de-DE" smtClean="0"/>
              <a:t>02.12.2019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4CA012-B377-4CAF-86D2-6793D852AC32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475667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098598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" y="0"/>
            <a:ext cx="12192000" cy="4924425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/>
            <a:endParaRPr lang="fa-IR" sz="3600" b="1" dirty="0" smtClean="0">
              <a:ln w="0">
                <a:solidFill>
                  <a:schemeClr val="tx1"/>
                </a:solidFill>
              </a:ln>
              <a:effectLst>
                <a:glow rad="1016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fa-IR" sz="8000" b="1" dirty="0" smtClean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هر زانو خم گردد</a:t>
            </a:r>
          </a:p>
          <a:p>
            <a:pPr algn="ctr" rtl="1"/>
            <a:endParaRPr lang="fa-IR" sz="1600" b="1" dirty="0" smtClean="0">
              <a:ln w="0">
                <a:solidFill>
                  <a:schemeClr val="tx1"/>
                </a:solidFill>
              </a:ln>
              <a:effectLst>
                <a:glow rad="1016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fa-IR" sz="8000" b="1" cap="none" spc="0" dirty="0" smtClean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قلب ها بسرایند</a:t>
            </a:r>
          </a:p>
          <a:p>
            <a:pPr algn="ctr" rtl="1"/>
            <a:endParaRPr lang="fa-IR" sz="1400" b="1" cap="none" spc="0" dirty="0" smtClean="0">
              <a:ln w="0">
                <a:solidFill>
                  <a:schemeClr val="tx1"/>
                </a:solidFill>
              </a:ln>
              <a:effectLst>
                <a:glow rad="1016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fa-IR" sz="8000" b="1" dirty="0" smtClean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سرودهای آزادی ، در نام تو</a:t>
            </a:r>
            <a:endParaRPr lang="fa-IR" sz="8000" b="1" cap="none" spc="0" dirty="0" smtClean="0">
              <a:ln w="0">
                <a:solidFill>
                  <a:schemeClr val="tx1"/>
                </a:solidFill>
              </a:ln>
              <a:effectLst>
                <a:glow rad="1016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91662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948983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" y="0"/>
            <a:ext cx="12192000" cy="5288499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b="1" dirty="0" smtClean="0">
              <a:ln w="0">
                <a:solidFill>
                  <a:schemeClr val="tx1"/>
                </a:solidFill>
              </a:ln>
              <a:effectLst>
                <a:glow rad="1016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7200" b="1" dirty="0" smtClean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نام عیساست ، ملجای ما</a:t>
            </a:r>
          </a:p>
          <a:p>
            <a:pPr algn="ctr" rtl="1">
              <a:lnSpc>
                <a:spcPct val="150000"/>
              </a:lnSpc>
            </a:pPr>
            <a:r>
              <a:rPr lang="fa-IR" sz="7200" b="1" cap="none" spc="0" dirty="0" smtClean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سایبان از طوفان</a:t>
            </a:r>
          </a:p>
          <a:p>
            <a:pPr algn="ctr" rtl="1">
              <a:lnSpc>
                <a:spcPct val="150000"/>
              </a:lnSpc>
            </a:pPr>
            <a:r>
              <a:rPr lang="fa-IR" sz="7200" b="1" cap="none" spc="0" dirty="0" smtClean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کمک در تنگی ها</a:t>
            </a:r>
            <a:endParaRPr lang="en-US" sz="7200" b="1" cap="none" spc="0" dirty="0">
              <a:ln w="0">
                <a:solidFill>
                  <a:schemeClr val="tx1"/>
                </a:solidFill>
              </a:ln>
              <a:effectLst>
                <a:glow rad="1016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89833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" y="0"/>
            <a:ext cx="12192000" cy="5493812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b="1" dirty="0" smtClean="0">
              <a:ln w="0">
                <a:solidFill>
                  <a:schemeClr val="tx1"/>
                </a:solidFill>
              </a:ln>
              <a:effectLst>
                <a:glow rad="1016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7200" b="1" dirty="0" smtClean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نام عیساست ، صخره ی اَمن</a:t>
            </a:r>
          </a:p>
          <a:p>
            <a:pPr algn="ctr" rtl="1">
              <a:lnSpc>
                <a:spcPct val="150000"/>
              </a:lnSpc>
            </a:pPr>
            <a:r>
              <a:rPr lang="fa-IR" sz="7200" b="1" cap="none" spc="0" dirty="0" smtClean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قلعه ی ابدی</a:t>
            </a:r>
          </a:p>
          <a:p>
            <a:pPr algn="ctr" rtl="1">
              <a:lnSpc>
                <a:spcPct val="150000"/>
              </a:lnSpc>
            </a:pPr>
            <a:r>
              <a:rPr lang="fa-IR" sz="7200" b="1" cap="none" spc="0" dirty="0" smtClean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امیدی مستحکم</a:t>
            </a:r>
            <a:endParaRPr lang="en-US" sz="7200" b="1" cap="none" spc="0" dirty="0">
              <a:ln w="0">
                <a:solidFill>
                  <a:schemeClr val="tx1"/>
                </a:solidFill>
              </a:ln>
              <a:effectLst>
                <a:glow rad="1016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63510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" y="0"/>
            <a:ext cx="12192000" cy="5816977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/>
            <a:endParaRPr lang="fa-IR" sz="3600" b="1" dirty="0" smtClean="0">
              <a:ln w="0">
                <a:solidFill>
                  <a:schemeClr val="tx1"/>
                </a:solidFill>
              </a:ln>
              <a:effectLst>
                <a:glow rad="1016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fa-IR" sz="7200" b="1" dirty="0" smtClean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در ضعف ها قدرت دهنده</a:t>
            </a:r>
          </a:p>
          <a:p>
            <a:pPr algn="ctr" rtl="1"/>
            <a:endParaRPr lang="fa-IR" sz="1600" b="1" dirty="0" smtClean="0">
              <a:ln w="0">
                <a:solidFill>
                  <a:schemeClr val="tx1"/>
                </a:solidFill>
              </a:ln>
              <a:effectLst>
                <a:glow rad="1016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fa-IR" sz="7200" b="1" cap="none" spc="0" dirty="0" smtClean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در سختی نجات دهنده</a:t>
            </a:r>
          </a:p>
          <a:p>
            <a:pPr algn="ctr" rtl="1"/>
            <a:endParaRPr lang="fa-IR" sz="1600" b="1" cap="none" spc="0" dirty="0" smtClean="0">
              <a:ln w="0">
                <a:solidFill>
                  <a:schemeClr val="tx1"/>
                </a:solidFill>
              </a:ln>
              <a:effectLst>
                <a:glow rad="1016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fa-IR" sz="7200" b="1" cap="none" spc="0" dirty="0" smtClean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در نام تو قدرت هست</a:t>
            </a:r>
          </a:p>
          <a:p>
            <a:pPr algn="ctr" rtl="1"/>
            <a:endParaRPr lang="fa-IR" sz="1600" b="1" cap="none" spc="0" dirty="0" smtClean="0">
              <a:ln w="0">
                <a:solidFill>
                  <a:schemeClr val="tx1"/>
                </a:solidFill>
              </a:ln>
              <a:effectLst>
                <a:glow rad="1016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fa-IR" sz="72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</a:rPr>
              <a:t>در نام تو قدرت </a:t>
            </a:r>
            <a:r>
              <a:rPr lang="fa-IR" sz="7200" b="1" dirty="0" smtClean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</a:rPr>
              <a:t>هست</a:t>
            </a:r>
            <a:endParaRPr lang="en-US" sz="7200" b="1" cap="none" spc="0" dirty="0" smtClean="0">
              <a:ln w="0">
                <a:solidFill>
                  <a:schemeClr val="tx1"/>
                </a:solidFill>
              </a:ln>
              <a:effectLst>
                <a:glow rad="1016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01281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" y="0"/>
            <a:ext cx="12192000" cy="4924425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/>
            <a:endParaRPr lang="fa-IR" sz="3600" b="1" dirty="0" smtClean="0">
              <a:ln w="0">
                <a:solidFill>
                  <a:schemeClr val="tx1"/>
                </a:solidFill>
              </a:ln>
              <a:effectLst>
                <a:glow rad="1016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fa-IR" sz="8000" b="1" dirty="0" smtClean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اندر نام عیسی</a:t>
            </a:r>
          </a:p>
          <a:p>
            <a:pPr algn="ctr" rtl="1"/>
            <a:endParaRPr lang="fa-IR" sz="1600" b="1" dirty="0" smtClean="0">
              <a:ln w="0">
                <a:solidFill>
                  <a:schemeClr val="tx1"/>
                </a:solidFill>
              </a:ln>
              <a:effectLst>
                <a:glow rad="1016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fa-IR" sz="8000" b="1" cap="none" spc="0" dirty="0" smtClean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شفا و حیات است</a:t>
            </a:r>
          </a:p>
          <a:p>
            <a:pPr algn="ctr" rtl="1"/>
            <a:endParaRPr lang="fa-IR" sz="1400" b="1" cap="none" spc="0" dirty="0" smtClean="0">
              <a:ln w="0">
                <a:solidFill>
                  <a:schemeClr val="tx1"/>
                </a:solidFill>
              </a:ln>
              <a:effectLst>
                <a:glow rad="1016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fa-IR" sz="8000" b="1" dirty="0" smtClean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زنجیرها فرو ریزند</a:t>
            </a:r>
            <a:endParaRPr lang="fa-IR" sz="8000" b="1" cap="none" spc="0" dirty="0" smtClean="0">
              <a:ln w="0">
                <a:solidFill>
                  <a:schemeClr val="tx1"/>
                </a:solidFill>
              </a:ln>
              <a:effectLst>
                <a:glow rad="1016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60059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" y="0"/>
            <a:ext cx="12192000" cy="4924425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/>
            <a:endParaRPr lang="fa-IR" sz="3600" b="1" dirty="0" smtClean="0">
              <a:ln w="0">
                <a:solidFill>
                  <a:schemeClr val="tx1"/>
                </a:solidFill>
              </a:ln>
              <a:effectLst>
                <a:glow rad="1016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fa-IR" sz="8000" b="1" dirty="0" smtClean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هر زانو خم گردد</a:t>
            </a:r>
          </a:p>
          <a:p>
            <a:pPr algn="ctr" rtl="1"/>
            <a:endParaRPr lang="fa-IR" sz="1600" b="1" dirty="0" smtClean="0">
              <a:ln w="0">
                <a:solidFill>
                  <a:schemeClr val="tx1"/>
                </a:solidFill>
              </a:ln>
              <a:effectLst>
                <a:glow rad="1016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fa-IR" sz="8000" b="1" cap="none" spc="0" dirty="0" smtClean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قلب ها بسرایند</a:t>
            </a:r>
          </a:p>
          <a:p>
            <a:pPr algn="ctr" rtl="1"/>
            <a:endParaRPr lang="fa-IR" sz="1400" b="1" cap="none" spc="0" dirty="0" smtClean="0">
              <a:ln w="0">
                <a:solidFill>
                  <a:schemeClr val="tx1"/>
                </a:solidFill>
              </a:ln>
              <a:effectLst>
                <a:glow rad="1016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fa-IR" sz="8000" b="1" dirty="0" smtClean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سرودهای آزادی ، در نام تو</a:t>
            </a:r>
            <a:endParaRPr lang="fa-IR" sz="8000" b="1" cap="none" spc="0" dirty="0" smtClean="0">
              <a:ln w="0">
                <a:solidFill>
                  <a:schemeClr val="tx1"/>
                </a:solidFill>
              </a:ln>
              <a:effectLst>
                <a:glow rad="1016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63966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" y="0"/>
            <a:ext cx="12192000" cy="5493812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b="1" dirty="0" smtClean="0">
              <a:ln w="0">
                <a:solidFill>
                  <a:schemeClr val="tx1"/>
                </a:solidFill>
              </a:ln>
              <a:effectLst>
                <a:glow rad="1016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7200" b="1" dirty="0" smtClean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ملکوت تو بیاید</a:t>
            </a:r>
          </a:p>
          <a:p>
            <a:pPr algn="ctr" rtl="1">
              <a:lnSpc>
                <a:spcPct val="150000"/>
              </a:lnSpc>
            </a:pPr>
            <a:r>
              <a:rPr lang="fa-IR" sz="7200" b="1" cap="none" spc="0" dirty="0" smtClean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و تمام خلقت</a:t>
            </a:r>
          </a:p>
          <a:p>
            <a:pPr algn="ctr" rtl="1">
              <a:lnSpc>
                <a:spcPct val="150000"/>
              </a:lnSpc>
            </a:pPr>
            <a:r>
              <a:rPr lang="fa-IR" sz="7200" b="1" cap="none" spc="0" dirty="0" smtClean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نامت جلال دهند</a:t>
            </a:r>
            <a:endParaRPr lang="en-US" sz="7200" b="1" cap="none" spc="0" dirty="0">
              <a:ln w="0">
                <a:solidFill>
                  <a:schemeClr val="tx1"/>
                </a:solidFill>
              </a:ln>
              <a:effectLst>
                <a:glow rad="1016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95846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" y="0"/>
            <a:ext cx="12192000" cy="5816977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/>
            <a:endParaRPr lang="fa-IR" sz="3600" b="1" dirty="0" smtClean="0">
              <a:ln w="0">
                <a:solidFill>
                  <a:schemeClr val="tx1"/>
                </a:solidFill>
              </a:ln>
              <a:effectLst>
                <a:glow rad="1016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fa-IR" sz="7200" b="1" dirty="0" smtClean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در ضعف ها قدرت دهنده</a:t>
            </a:r>
          </a:p>
          <a:p>
            <a:pPr algn="ctr" rtl="1"/>
            <a:endParaRPr lang="fa-IR" sz="1600" b="1" dirty="0" smtClean="0">
              <a:ln w="0">
                <a:solidFill>
                  <a:schemeClr val="tx1"/>
                </a:solidFill>
              </a:ln>
              <a:effectLst>
                <a:glow rad="1016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fa-IR" sz="7200" b="1" cap="none" spc="0" dirty="0" smtClean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در سختی نجات دهنده</a:t>
            </a:r>
          </a:p>
          <a:p>
            <a:pPr algn="ctr" rtl="1"/>
            <a:endParaRPr lang="fa-IR" sz="1600" b="1" cap="none" spc="0" dirty="0" smtClean="0">
              <a:ln w="0">
                <a:solidFill>
                  <a:schemeClr val="tx1"/>
                </a:solidFill>
              </a:ln>
              <a:effectLst>
                <a:glow rad="1016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fa-IR" sz="7200" b="1" cap="none" spc="0" dirty="0" smtClean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در نام تو قدرت هست</a:t>
            </a:r>
          </a:p>
          <a:p>
            <a:pPr algn="ctr" rtl="1"/>
            <a:endParaRPr lang="fa-IR" sz="1600" b="1" cap="none" spc="0" dirty="0" smtClean="0">
              <a:ln w="0">
                <a:solidFill>
                  <a:schemeClr val="tx1"/>
                </a:solidFill>
              </a:ln>
              <a:effectLst>
                <a:glow rad="1016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fa-IR" sz="72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</a:rPr>
              <a:t>در نام تو قدرت </a:t>
            </a:r>
            <a:r>
              <a:rPr lang="fa-IR" sz="7200" b="1" dirty="0" smtClean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</a:rPr>
              <a:t>هست</a:t>
            </a:r>
            <a:endParaRPr lang="en-US" sz="7200" b="1" cap="none" spc="0" dirty="0" smtClean="0">
              <a:ln w="0">
                <a:solidFill>
                  <a:schemeClr val="tx1"/>
                </a:solidFill>
              </a:ln>
              <a:effectLst>
                <a:glow rad="1016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14969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" y="0"/>
            <a:ext cx="12192000" cy="4924425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/>
            <a:endParaRPr lang="fa-IR" sz="3600" b="1" dirty="0" smtClean="0">
              <a:ln w="0">
                <a:solidFill>
                  <a:schemeClr val="tx1"/>
                </a:solidFill>
              </a:ln>
              <a:effectLst>
                <a:glow rad="1016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fa-IR" sz="8000" b="1" dirty="0" smtClean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اندر نام عیسی</a:t>
            </a:r>
          </a:p>
          <a:p>
            <a:pPr algn="ctr" rtl="1"/>
            <a:endParaRPr lang="fa-IR" sz="1600" b="1" dirty="0" smtClean="0">
              <a:ln w="0">
                <a:solidFill>
                  <a:schemeClr val="tx1"/>
                </a:solidFill>
              </a:ln>
              <a:effectLst>
                <a:glow rad="1016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fa-IR" sz="8000" b="1" cap="none" spc="0" dirty="0" smtClean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شفا و حیات است</a:t>
            </a:r>
          </a:p>
          <a:p>
            <a:pPr algn="ctr" rtl="1"/>
            <a:endParaRPr lang="fa-IR" sz="1400" b="1" cap="none" spc="0" dirty="0" smtClean="0">
              <a:ln w="0">
                <a:solidFill>
                  <a:schemeClr val="tx1"/>
                </a:solidFill>
              </a:ln>
              <a:effectLst>
                <a:glow rad="1016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fa-IR" sz="8000" b="1" dirty="0" smtClean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زنجیرها فرو ریزند</a:t>
            </a:r>
            <a:endParaRPr lang="fa-IR" sz="8000" b="1" cap="none" spc="0" dirty="0" smtClean="0">
              <a:ln w="0">
                <a:solidFill>
                  <a:schemeClr val="tx1"/>
                </a:solidFill>
              </a:ln>
              <a:effectLst>
                <a:glow rad="1016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0350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116</Words>
  <Application>Microsoft Office PowerPoint</Application>
  <PresentationFormat>Widescreen</PresentationFormat>
  <Paragraphs>52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</dc:creator>
  <cp:lastModifiedBy>Niloofar</cp:lastModifiedBy>
  <cp:revision>2</cp:revision>
  <dcterms:created xsi:type="dcterms:W3CDTF">2019-12-02T22:34:34Z</dcterms:created>
  <dcterms:modified xsi:type="dcterms:W3CDTF">2019-12-02T22:36:22Z</dcterms:modified>
</cp:coreProperties>
</file>