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7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87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96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67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12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58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59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0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18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93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FF376-FE09-4106-B6CF-92522C70731D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56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859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2442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هر زانو خم گردد</a:t>
            </a:r>
          </a:p>
          <a:p>
            <a:pPr algn="ct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 ها بسرایند</a:t>
            </a:r>
          </a:p>
          <a:p>
            <a:pPr algn="ctr" rtl="1"/>
            <a:endParaRPr lang="fa-IR" sz="14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سرودهای آزادی ، در نام تو</a:t>
            </a:r>
            <a:endParaRPr lang="fa-IR" sz="80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16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89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2884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عیساست ، ملجای ما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سایبان از طوفان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کمک در تنگی ها</a:t>
            </a:r>
            <a:endParaRPr lang="en-US" sz="72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8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4938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عیساست ، صخره ی اَمن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قلعه ی ابدی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امیدی مستحکم</a:t>
            </a:r>
            <a:endParaRPr lang="en-US" sz="72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5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ضعف ها قدرت دهنده</a:t>
            </a:r>
          </a:p>
          <a:p>
            <a:pPr algn="ct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سختی نجات دهنده</a:t>
            </a:r>
          </a:p>
          <a:p>
            <a:pPr algn="ctr" rtl="1"/>
            <a:endParaRPr lang="fa-IR" sz="16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نام تو قدرت هست</a:t>
            </a:r>
          </a:p>
          <a:p>
            <a:pPr algn="ctr" rtl="1"/>
            <a:endParaRPr lang="fa-IR" sz="16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در نام تو قدرت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هست</a:t>
            </a:r>
            <a:endParaRPr lang="en-US" sz="72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2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2442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اندر نام عیسی</a:t>
            </a:r>
          </a:p>
          <a:p>
            <a:pPr algn="ct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شفا و حیات است</a:t>
            </a:r>
          </a:p>
          <a:p>
            <a:pPr algn="ctr" rtl="1"/>
            <a:endParaRPr lang="fa-IR" sz="14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زنجیرها فرو ریزند</a:t>
            </a:r>
            <a:endParaRPr lang="fa-IR" sz="80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0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2442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هر زانو خم گردد</a:t>
            </a:r>
          </a:p>
          <a:p>
            <a:pPr algn="ct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 ها بسرایند</a:t>
            </a:r>
          </a:p>
          <a:p>
            <a:pPr algn="ctr" rtl="1"/>
            <a:endParaRPr lang="fa-IR" sz="14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سرودهای آزادی ، در نام تو</a:t>
            </a:r>
            <a:endParaRPr lang="fa-IR" sz="80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9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4938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ملکوت تو بیاید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تمام خلقت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نامت جلال دهند</a:t>
            </a:r>
            <a:endParaRPr lang="en-US" sz="7200" b="1" cap="none" spc="0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58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ضعف ها قدرت دهنده</a:t>
            </a:r>
          </a:p>
          <a:p>
            <a:pPr algn="ct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سختی نجات دهنده</a:t>
            </a:r>
          </a:p>
          <a:p>
            <a:pPr algn="ctr" rtl="1"/>
            <a:endParaRPr lang="fa-IR" sz="16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نام تو قدرت هست</a:t>
            </a:r>
          </a:p>
          <a:p>
            <a:pPr algn="ctr" rtl="1"/>
            <a:endParaRPr lang="fa-IR" sz="16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در نام تو قدرت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هست</a:t>
            </a:r>
            <a:endParaRPr lang="en-US" sz="72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9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2442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اندر نام عیسی</a:t>
            </a:r>
          </a:p>
          <a:p>
            <a:pPr algn="ct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شفا و حیات است</a:t>
            </a:r>
          </a:p>
          <a:p>
            <a:pPr algn="ctr" rtl="1"/>
            <a:endParaRPr lang="fa-IR" sz="14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زنجیرها فرو ریزند</a:t>
            </a:r>
            <a:endParaRPr lang="fa-IR" sz="8000" b="1" cap="none" spc="0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2019-12-02T22:34:34Z</dcterms:created>
  <dcterms:modified xsi:type="dcterms:W3CDTF">2019-12-02T22:36:22Z</dcterms:modified>
</cp:coreProperties>
</file>