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8" r:id="rId7"/>
    <p:sldId id="260" r:id="rId8"/>
    <p:sldId id="269" r:id="rId9"/>
    <p:sldId id="261" r:id="rId10"/>
    <p:sldId id="270" r:id="rId11"/>
    <p:sldId id="271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52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746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35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25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17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95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58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9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26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53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9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657D7-790E-4D8B-A882-97C89B6DD604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21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904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1549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مـحـتـاجـم  مـحـتـاجـم 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بـیـشـتـر  و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بـیـشـتـر نـیـازمی</a:t>
            </a:r>
            <a:endParaRPr lang="en-US" sz="72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0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94967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ایـن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زمان مـلاقات با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توست</a:t>
            </a:r>
            <a:endParaRPr lang="en-GB" sz="72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ایـن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مکان مـلاقات با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توست</a:t>
            </a:r>
            <a:endParaRPr lang="en-US" sz="72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8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44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24731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ایـن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زمان مـلاقات با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توست</a:t>
            </a:r>
            <a:endParaRPr lang="en-GB" sz="72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ایـن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مکان مـلاقات با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توست</a:t>
            </a:r>
            <a:endParaRPr lang="en-US" sz="72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51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94967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مـحـتـاجـم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مـحـتـاجـم </a:t>
            </a:r>
            <a:endParaRPr lang="fa-IR" sz="72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پـنـاهـگـاهـم  امـیـد  مـن</a:t>
            </a:r>
            <a:endParaRPr lang="en-US" sz="72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72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09397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2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پـدر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نـیکـو خـدای  قـدیـر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وفــادار  مـی مـانـی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عـیسای  زنـده  ایـمان عـطا کن </a:t>
            </a:r>
            <a:endParaRPr lang="fa-IR" sz="60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بــرای  چــنـیـن  روزی </a:t>
            </a:r>
            <a:endParaRPr lang="en-US" sz="60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60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1549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مـحـتـاجـم  مـحـتـاجـم 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بـیـشـتـر  و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بـیـشـتـر نـیـازمی</a:t>
            </a:r>
            <a:endParaRPr lang="en-US" sz="72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68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94967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ایـن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زمان مـلاقات با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توست</a:t>
            </a:r>
            <a:endParaRPr lang="en-GB" sz="72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ایـن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مکان مـلاقات با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توست</a:t>
            </a:r>
            <a:endParaRPr lang="en-US" sz="72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25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94967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ایـن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حـضـور</a:t>
            </a:r>
            <a:endParaRPr lang="en-GB" sz="72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شـفـابـخـش 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تـوست</a:t>
            </a:r>
            <a:endParaRPr lang="en-US" sz="72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24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09397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2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پـدر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نـیکـو خـدای  قـدیـر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وفــادار  مـی مـانـی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عـیسای  زنـده  ایـمان عـطا کن </a:t>
            </a:r>
            <a:endParaRPr lang="fa-IR" sz="60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بــرای  چــنـیـن  روزی </a:t>
            </a:r>
            <a:endParaRPr lang="en-US" sz="60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53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1166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بـیـشـتـر  و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بـیـشـتـر</a:t>
            </a:r>
            <a:endParaRPr lang="en-GB" sz="72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بـیـشـتـر 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و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بـیـشـتـر</a:t>
            </a:r>
            <a:endParaRPr lang="fa-IR" sz="72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تـو  نـیـازمـی</a:t>
            </a:r>
            <a:endParaRPr lang="en-US" sz="72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87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90</Words>
  <Application>Microsoft Office PowerPoint</Application>
  <PresentationFormat>Widescreen</PresentationFormat>
  <Paragraphs>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2018-08-23T13:12:32Z</dcterms:created>
  <dcterms:modified xsi:type="dcterms:W3CDTF">2019-12-02T22:14:36Z</dcterms:modified>
</cp:coreProperties>
</file>