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61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35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48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2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68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36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88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3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1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93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21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758D-A1D2-47F9-B19B-0C53D5BCF658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2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02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628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بس عظیم است و شیرین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 خداوندم بینظیر و دلنشین</a:t>
            </a:r>
            <a:endParaRPr lang="fa-IR" sz="66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757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552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محبتش محبتش </a:t>
            </a:r>
          </a:p>
          <a:p>
            <a:pPr algn="ctr" rtl="1"/>
            <a:r>
              <a:rPr lang="fa-IR" sz="72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بخشد اُمید و حیات</a:t>
            </a: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محبتش محبتش</a:t>
            </a:r>
          </a:p>
          <a:p>
            <a:pPr algn="ctr" rtl="1"/>
            <a:r>
              <a:rPr lang="fa-IR" sz="72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دهد نوید نجات</a:t>
            </a:r>
            <a:endParaRPr lang="fa-IR" sz="72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054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628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تبدیل کند جان ها را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بینم محبت خدا بر صلیب جلجتا</a:t>
            </a:r>
            <a:endParaRPr lang="fa-IR" sz="66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686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552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محبتش محبتش </a:t>
            </a:r>
          </a:p>
          <a:p>
            <a:pPr algn="ctr" rtl="1"/>
            <a:r>
              <a:rPr lang="fa-IR" sz="72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بخشد اُمید و حیات</a:t>
            </a: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محبتش محبتش</a:t>
            </a:r>
          </a:p>
          <a:p>
            <a:pPr algn="ctr" rtl="1"/>
            <a:r>
              <a:rPr lang="fa-IR" sz="72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دهد نوید نجات</a:t>
            </a:r>
            <a:endParaRPr lang="fa-IR" sz="72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628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چه پرجلال و زیبا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 خداوندم موجد صلح و صفا</a:t>
            </a:r>
            <a:endParaRPr lang="fa-IR" sz="66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7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552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محبتش محبتش </a:t>
            </a:r>
          </a:p>
          <a:p>
            <a:pPr algn="ctr" rtl="1"/>
            <a:r>
              <a:rPr lang="fa-IR" sz="72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بخشد اُمید و حیات</a:t>
            </a: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محبتش محبتش</a:t>
            </a:r>
          </a:p>
          <a:p>
            <a:pPr algn="ctr" rtl="1"/>
            <a:r>
              <a:rPr lang="fa-IR" sz="72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دهد نوید نجات</a:t>
            </a:r>
            <a:endParaRPr lang="fa-IR" sz="7200" b="1" cap="none" spc="0" dirty="0" smtClean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1868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14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2019-12-02T21:29:22Z</dcterms:created>
  <dcterms:modified xsi:type="dcterms:W3CDTF">2019-12-02T21:29:46Z</dcterms:modified>
</cp:coreProperties>
</file>