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64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9320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8054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9094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961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5133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2100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260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241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5754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7330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286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63C97-A932-44F5-88CE-9AD0E2AC9CE7}" type="datetimeFigureOut">
              <a:rPr lang="de-DE" smtClean="0"/>
              <a:t>02.12.2019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2BF553-30C0-43FF-9CDC-DE8A9757345D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0646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409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6186309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36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محبت خدا در صلیب عیسی</a:t>
            </a:r>
            <a:endParaRPr lang="en-GB" sz="60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بهر ما شد عیان</a:t>
            </a:r>
            <a:endParaRPr lang="en-GB" sz="6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مهر وِی در جهان</a:t>
            </a:r>
            <a:endParaRPr lang="en-GB" sz="60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وقتی او را فدا کرد</a:t>
            </a:r>
            <a:endParaRPr lang="en-GB" sz="6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تا بهرم بمـیـرد</a:t>
            </a:r>
            <a:endParaRPr lang="en-US" sz="6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00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478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54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بر نامش</a:t>
            </a:r>
            <a:endParaRPr lang="en-GB" sz="60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برای فیضش </a:t>
            </a:r>
            <a:endParaRPr lang="en-GB" sz="6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59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59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آنقدر دوست داشت جهان را</a:t>
            </a:r>
            <a:endParaRPr lang="en-GB" sz="59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بخشید فرزندش</a:t>
            </a:r>
            <a:endParaRPr lang="en-GB" sz="6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93413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909310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36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59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 روی جلجتا </a:t>
            </a:r>
            <a:r>
              <a:rPr lang="fa-IR" sz="59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وقتی او ندا کرد</a:t>
            </a:r>
            <a:endParaRPr lang="en-GB" sz="59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همه چیز تمام شد </a:t>
            </a: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نجاتم تضمین شد</a:t>
            </a:r>
            <a:endParaRPr lang="en-GB" sz="6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نقشه ی الهی اش</a:t>
            </a:r>
          </a:p>
          <a:p>
            <a:pPr algn="r" rtl="1"/>
            <a:endParaRPr lang="fa-IR" sz="14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fa-IR" sz="6000" b="1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fa-IR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در وجودم مُهر شد</a:t>
            </a:r>
            <a:endParaRPr lang="en-US" sz="6000" b="1" cap="none" spc="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887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" y="0"/>
            <a:ext cx="12192000" cy="547842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/>
            <a:endParaRPr lang="en-GB" sz="54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جلال بر نامش</a:t>
            </a:r>
            <a:endParaRPr lang="en-GB" sz="60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برای فیضش </a:t>
            </a:r>
            <a:endParaRPr lang="en-GB" sz="6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59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5900" b="1" cap="none" spc="0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آنقدر دوست داشت جهان را</a:t>
            </a:r>
            <a:endParaRPr lang="en-GB" sz="59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cap="none" spc="0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r>
              <a:rPr lang="en-GB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fa-IR" sz="6000" b="1" dirty="0" smtClean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که بخشید فرزندش</a:t>
            </a:r>
            <a:endParaRPr lang="en-GB" sz="60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/>
            <a:endParaRPr lang="fa-IR" sz="1400" b="1" dirty="0" smtClean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139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349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87</Words>
  <Application>Microsoft Office PowerPoint</Application>
  <PresentationFormat>Widescreen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2019-12-02T21:11:30Z</dcterms:created>
  <dcterms:modified xsi:type="dcterms:W3CDTF">2019-12-02T21:14:36Z</dcterms:modified>
</cp:coreProperties>
</file>