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7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51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43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7892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64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077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720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4635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851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29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E86F-D705-49EC-A6EE-ED2EAB25CB27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772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3E86F-D705-49EC-A6EE-ED2EAB25CB27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043CA-E405-4220-A37D-277ED42171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695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67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01600"/>
            <a:ext cx="12039599" cy="3277820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 حضورت  آمده ام </a:t>
            </a:r>
          </a:p>
          <a:p>
            <a:pPr algn="ctr" rtl="1">
              <a:lnSpc>
                <a:spcPct val="150000"/>
              </a:lnSpc>
            </a:pP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سیراب  ساز  وجودم  را  تشنه ام</a:t>
            </a:r>
            <a:endParaRPr lang="en-US" sz="70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07989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01600"/>
            <a:ext cx="12039599" cy="3189335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قلب  و  جانم  مشتاق  توست</a:t>
            </a:r>
          </a:p>
          <a:p>
            <a:pPr algn="ctr" rtl="1">
              <a:lnSpc>
                <a:spcPct val="150000"/>
              </a:lnSpc>
            </a:pP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لبریز  ساز  وجودم  را  خالی ام</a:t>
            </a:r>
            <a:endParaRPr lang="en-US" sz="70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2916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01600"/>
            <a:ext cx="12039599" cy="3189335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نیاز  من  حضور  توست</a:t>
            </a:r>
          </a:p>
          <a:p>
            <a:pPr algn="ctr" rtl="1">
              <a:lnSpc>
                <a:spcPct val="150000"/>
              </a:lnSpc>
            </a:pP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  که  پاک  شوم  با  آتش  روحت</a:t>
            </a:r>
            <a:endParaRPr lang="en-US" sz="70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31877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01600"/>
            <a:ext cx="12039599" cy="3323987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نیاز  من  قوت  توست</a:t>
            </a:r>
          </a:p>
          <a:p>
            <a:pPr algn="ctr" rtl="1">
              <a:lnSpc>
                <a:spcPct val="150000"/>
              </a:lnSpc>
            </a:pPr>
            <a:r>
              <a:rPr lang="fa-IR" sz="7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  که  آرامی  یابم  در  حضورت</a:t>
            </a:r>
            <a:endParaRPr lang="en-US" sz="70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08741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0702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42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2019-10-22T13:19:48Z</dcterms:created>
  <dcterms:modified xsi:type="dcterms:W3CDTF">2019-10-22T13:37:29Z</dcterms:modified>
</cp:coreProperties>
</file>