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1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1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2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5D8E-16D8-4B34-86C8-9563ED92101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9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041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به روی زانوانم</a:t>
            </a:r>
          </a:p>
          <a:p>
            <a:pPr algn="ctr" rtl="1">
              <a:lnSpc>
                <a:spcPct val="150000"/>
              </a:lnSpc>
            </a:pP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در حضورت </a:t>
            </a:r>
            <a:endParaRPr lang="fa-IR" sz="8000" b="1" i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مست آغوشت شدم پدر</a:t>
            </a:r>
          </a:p>
        </p:txBody>
      </p:sp>
    </p:spTree>
    <p:extLst>
      <p:ext uri="{BB962C8B-B14F-4D97-AF65-F5344CB8AC3E}">
        <p14:creationId xmlns:p14="http://schemas.microsoft.com/office/powerpoint/2010/main" val="103679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8785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2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خانه </a:t>
            </a:r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همان خانه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است</a:t>
            </a:r>
          </a:p>
          <a:p>
            <a:pPr algn="ctr" rtl="1"/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 کوچه همان کوچه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است</a:t>
            </a:r>
          </a:p>
          <a:p>
            <a:pPr algn="ctr" rtl="1"/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 شهر همان شهر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است</a:t>
            </a:r>
          </a:p>
          <a:p>
            <a:pPr algn="ctr" rtl="1"/>
            <a:r>
              <a:rPr lang="fa-IR" sz="1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</a:t>
            </a:r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 و  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مـن  مـدهـوشــم</a:t>
            </a:r>
            <a:endParaRPr lang="en-US" sz="8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58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631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2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  این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چـه حـسیـسـت</a:t>
            </a:r>
            <a:endParaRPr lang="fa-IR" sz="8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   این </a:t>
            </a:r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چـه روزیـسـت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fa-IR" sz="1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این لـطافــت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en-GB" sz="1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از چـه روحـیـسـت</a:t>
            </a:r>
            <a:endParaRPr lang="fa-IR" sz="8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114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723"/>
            <a:ext cx="12192000" cy="48969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9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هللویاه</a:t>
            </a:r>
            <a:endParaRPr lang="en-GB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9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هللویاه</a:t>
            </a: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387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8785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GB" sz="2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می ستایم  می ستایم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en-GB" sz="1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می ستایم  ای عیسی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en-GB" sz="1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می پرستم  می پرستم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endParaRPr lang="en-GB" sz="1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/>
            <a:r>
              <a:rPr lang="fa-IR" sz="8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می پرستم  ای عیسی</a:t>
            </a:r>
            <a:endParaRPr lang="en-GB" sz="8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03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723"/>
            <a:ext cx="12192000" cy="48969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9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هللویاه</a:t>
            </a:r>
            <a:endParaRPr lang="en-GB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9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</a:rPr>
              <a:t>هللویاه</a:t>
            </a: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49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1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61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7</cp:revision>
  <dcterms:created xsi:type="dcterms:W3CDTF">2018-08-24T12:18:05Z</dcterms:created>
  <dcterms:modified xsi:type="dcterms:W3CDTF">2019-11-11T16:27:22Z</dcterms:modified>
</cp:coreProperties>
</file>