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5" r:id="rId4"/>
    <p:sldId id="266" r:id="rId5"/>
    <p:sldId id="272" r:id="rId6"/>
    <p:sldId id="273" r:id="rId7"/>
    <p:sldId id="27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72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52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89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03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9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93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58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52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50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89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0528D-78CA-4AFA-8A39-3B1A27F4D97D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69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7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2029440" cy="518603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بـرافـرازیـم 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نـام  تـو  را </a:t>
            </a:r>
            <a:endParaRPr lang="en-GB" sz="72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endParaRPr lang="fa-IR" sz="5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ای 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ســروَر</a:t>
            </a:r>
            <a:r>
              <a:rPr lang="en-GB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و  پــادشـاه</a:t>
            </a:r>
            <a:endParaRPr lang="en-GB" sz="72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5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endParaRPr lang="fa-IR" sz="10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بـنـا  کـنـیم  بـهـرت  تـخـتی</a:t>
            </a:r>
            <a:endParaRPr lang="en-GB" sz="7200" b="1" cap="none" spc="0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5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endParaRPr lang="fa-IR" sz="1000" b="1" cap="none" spc="0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تـا  جـلـوس کـنـی  عـیـسـی </a:t>
            </a:r>
            <a:endParaRPr lang="en-US" sz="7200" b="1" cap="none" spc="0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117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2029440" cy="526297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سـرودهـا  و  سـتـایـش هـا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endParaRPr lang="fa-IR" sz="6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جــلال  دهـنـد  نـامـت  را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آشـکـار  نـمـا  روی  خـود  را 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اکــنـون  در  مـیان  مـا</a:t>
            </a:r>
            <a:endParaRPr lang="en-US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118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2029440" cy="518603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گـویـیـم  هـلـلـویـاه  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endParaRPr lang="fa-IR" sz="5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گـویـیـم  هـلـلـویـاه  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5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گـویـیـم  هـلـلـویـاه  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5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ای  پـادشــاه  </a:t>
            </a:r>
            <a:endParaRPr lang="en-US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262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2029440" cy="518603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بـرافـرازیـم 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نـام  تـو  را </a:t>
            </a:r>
            <a:endParaRPr lang="en-GB" sz="72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endParaRPr lang="fa-IR" sz="5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ای 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ســروَر</a:t>
            </a:r>
            <a:r>
              <a:rPr lang="en-GB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و  پــادشـاه</a:t>
            </a:r>
            <a:endParaRPr lang="en-GB" sz="72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5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endParaRPr lang="fa-IR" sz="10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بـنـا  کـنـیم  بـهـرت  تـخـتی</a:t>
            </a:r>
            <a:endParaRPr lang="en-GB" sz="7200" b="1" cap="none" spc="0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5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endParaRPr lang="fa-IR" sz="1000" b="1" cap="none" spc="0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تـا  جـلـوس کـنـی  عـیـسـی </a:t>
            </a:r>
            <a:endParaRPr lang="en-US" sz="7200" b="1" cap="none" spc="0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51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2029440" cy="526297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سـرودهـا  و  سـتـایـش هـا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endParaRPr lang="fa-IR" sz="6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جــلال  دهـنـد  نـامـت  را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آشـکـار  نـمـا  روی  خـود  را 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اکــنـون  در  مـیان  مـا</a:t>
            </a:r>
            <a:endParaRPr lang="en-US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4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2029440" cy="518603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گـویـیـم  جـلال  بـر  تـو  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endParaRPr lang="fa-IR" sz="5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گـویـیـم  جـلال  بـر  تـو  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5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گـویـیـم  جـلال  بـر  تـو  </a:t>
            </a:r>
            <a:endParaRPr lang="en-GB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5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  <a:endParaRPr lang="fa-IR" sz="6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ای  پـادشــاه  </a:t>
            </a:r>
            <a:endParaRPr lang="en-US" sz="7200" b="1" dirty="0">
              <a:ln w="9525">
                <a:solidFill>
                  <a:schemeClr val="tx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8954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631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100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2018-08-24T10:44:30Z</dcterms:created>
  <dcterms:modified xsi:type="dcterms:W3CDTF">2019-11-11T12:27:37Z</dcterms:modified>
</cp:coreProperties>
</file>