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65" r:id="rId4"/>
    <p:sldId id="266" r:id="rId5"/>
    <p:sldId id="272" r:id="rId6"/>
    <p:sldId id="273" r:id="rId7"/>
    <p:sldId id="270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720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52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89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26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03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49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937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585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52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50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89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0528D-78CA-4AFA-8A39-3B1A27F4D97D}" type="datetimeFigureOut">
              <a:rPr lang="en-GB" smtClean="0"/>
              <a:t>11/11/2019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69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37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81280"/>
            <a:ext cx="12029440" cy="518603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2800" b="1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بـرافـرازیـم  </a:t>
            </a:r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نـام  تـو  را </a:t>
            </a:r>
            <a:endParaRPr lang="en-GB" sz="7200" b="1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endParaRPr lang="fa-IR" sz="500" b="1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ای  </a:t>
            </a:r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ســروَر</a:t>
            </a:r>
            <a:r>
              <a:rPr lang="en-GB" sz="72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و  پــادشـاه</a:t>
            </a:r>
            <a:endParaRPr lang="en-GB" sz="7200" b="1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5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</a:t>
            </a:r>
            <a:endParaRPr lang="fa-IR" sz="1000" b="1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بـنـا  کـنـیم  بـهـرت  تـخـتی</a:t>
            </a:r>
            <a:endParaRPr lang="en-GB" sz="7200" b="1" cap="none" spc="0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5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</a:t>
            </a:r>
            <a:endParaRPr lang="fa-IR" sz="1000" b="1" cap="none" spc="0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تـا  جـلـوس کـنـی  عـیـسـی </a:t>
            </a:r>
            <a:endParaRPr lang="en-US" sz="7200" b="1" cap="none" spc="0" dirty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81175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81280"/>
            <a:ext cx="12029440" cy="526297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dirty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72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سـرودهـا  و  سـتـایـش هـا</a:t>
            </a:r>
            <a:endParaRPr lang="en-GB" sz="7200" b="1" dirty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endParaRPr lang="fa-IR" sz="600" b="1" dirty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72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جــلال  دهـنـد  نـامـت  را</a:t>
            </a:r>
            <a:endParaRPr lang="en-GB" sz="7200" b="1" dirty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7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</a:t>
            </a:r>
          </a:p>
          <a:p>
            <a:pPr algn="ctr" rtl="1"/>
            <a:r>
              <a:rPr lang="fa-IR" sz="72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آشـکـار  نـمـا  روی  خـود  را </a:t>
            </a:r>
            <a:endParaRPr lang="en-GB" sz="7200" b="1" dirty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7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</a:t>
            </a:r>
          </a:p>
          <a:p>
            <a:pPr algn="ctr" rtl="1"/>
            <a:r>
              <a:rPr lang="fa-IR" sz="72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اکــنـون  در  مـیان  مـا</a:t>
            </a:r>
            <a:endParaRPr lang="en-US" sz="7200" b="1" dirty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1184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81280"/>
            <a:ext cx="12029440" cy="518603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dirty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72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گـویـیـم  هـلـلـویـاه  </a:t>
            </a:r>
            <a:endParaRPr lang="en-GB" sz="7200" b="1" dirty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endParaRPr lang="fa-IR" sz="500" b="1" dirty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72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گـویـیـم  هـلـلـویـاه  </a:t>
            </a:r>
            <a:endParaRPr lang="en-GB" sz="7200" b="1" dirty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5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</a:t>
            </a:r>
            <a:endParaRPr lang="fa-IR" sz="800" b="1" dirty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72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گـویـیـم  هـلـلـویـاه  </a:t>
            </a:r>
            <a:endParaRPr lang="en-GB" sz="7200" b="1" dirty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5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</a:t>
            </a:r>
            <a:endParaRPr lang="fa-IR" sz="800" b="1" dirty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72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ای  پـادشــاه  </a:t>
            </a:r>
            <a:endParaRPr lang="en-US" sz="7200" b="1" dirty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2628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81280"/>
            <a:ext cx="12029440" cy="518603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2800" b="1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بـرافـرازیـم  </a:t>
            </a:r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نـام  تـو  را </a:t>
            </a:r>
            <a:endParaRPr lang="en-GB" sz="7200" b="1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endParaRPr lang="fa-IR" sz="500" b="1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ای  </a:t>
            </a:r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ســروَر</a:t>
            </a:r>
            <a:r>
              <a:rPr lang="en-GB" sz="72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و  پــادشـاه</a:t>
            </a:r>
            <a:endParaRPr lang="en-GB" sz="7200" b="1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5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</a:t>
            </a:r>
            <a:endParaRPr lang="fa-IR" sz="1000" b="1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بـنـا  کـنـیم  بـهـرت  تـخـتی</a:t>
            </a:r>
            <a:endParaRPr lang="en-GB" sz="7200" b="1" cap="none" spc="0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5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</a:t>
            </a:r>
            <a:endParaRPr lang="fa-IR" sz="1000" b="1" cap="none" spc="0" dirty="0" smtClean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تـا  جـلـوس کـنـی  عـیـسـی </a:t>
            </a:r>
            <a:endParaRPr lang="en-US" sz="7200" b="1" cap="none" spc="0" dirty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513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81280"/>
            <a:ext cx="12029440" cy="526297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dirty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72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سـرودهـا  و  سـتـایـش هـا</a:t>
            </a:r>
            <a:endParaRPr lang="en-GB" sz="7200" b="1" dirty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endParaRPr lang="fa-IR" sz="600" b="1" dirty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72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جــلال  دهـنـد  نـامـت  را</a:t>
            </a:r>
            <a:endParaRPr lang="en-GB" sz="7200" b="1" dirty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7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</a:t>
            </a:r>
          </a:p>
          <a:p>
            <a:pPr algn="ctr" rtl="1"/>
            <a:r>
              <a:rPr lang="fa-IR" sz="72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آشـکـار  نـمـا  روی  خـود  را </a:t>
            </a:r>
            <a:endParaRPr lang="en-GB" sz="7200" b="1" dirty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7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</a:t>
            </a:r>
          </a:p>
          <a:p>
            <a:pPr algn="ctr" rtl="1"/>
            <a:r>
              <a:rPr lang="fa-IR" sz="72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اکــنـون  در  مـیان  مـا</a:t>
            </a:r>
            <a:endParaRPr lang="en-US" sz="7200" b="1" dirty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747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81280"/>
            <a:ext cx="12029440" cy="518603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800" b="1" dirty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72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گـویـیـم  جـلال  بـر  تـو  </a:t>
            </a:r>
            <a:endParaRPr lang="en-GB" sz="7200" b="1" dirty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endParaRPr lang="fa-IR" sz="500" b="1" dirty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72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گـویـیـم  جـلال  بـر  تـو  </a:t>
            </a:r>
            <a:endParaRPr lang="en-GB" sz="7200" b="1" dirty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5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</a:t>
            </a:r>
            <a:endParaRPr lang="fa-IR" sz="800" b="1" dirty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72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گـویـیـم  جـلال  بـر  تـو  </a:t>
            </a:r>
            <a:endParaRPr lang="en-GB" sz="7200" b="1" dirty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5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 </a:t>
            </a:r>
            <a:endParaRPr lang="fa-IR" sz="600" b="1" dirty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  <a:p>
            <a:pPr algn="ctr" rtl="1"/>
            <a:r>
              <a:rPr lang="fa-IR" sz="7200" b="1" dirty="0">
                <a:ln w="9525">
                  <a:solidFill>
                    <a:schemeClr val="tx1"/>
                  </a:solidFill>
                  <a:prstDash val="solid"/>
                </a:ln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ای  پـادشــاه  </a:t>
            </a:r>
            <a:endParaRPr lang="en-US" sz="7200" b="1" dirty="0">
              <a:ln w="9525">
                <a:solidFill>
                  <a:schemeClr val="tx1"/>
                </a:solidFill>
                <a:prstDash val="solid"/>
              </a:ln>
              <a:effectLst>
                <a:glow rad="228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8954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6318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100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4</cp:revision>
  <dcterms:created xsi:type="dcterms:W3CDTF">2018-08-24T10:44:30Z</dcterms:created>
  <dcterms:modified xsi:type="dcterms:W3CDTF">2019-11-11T12:27:37Z</dcterms:modified>
</cp:coreProperties>
</file>