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3"/>
  </p:notesMasterIdLst>
  <p:sldIdLst>
    <p:sldId id="264" r:id="rId2"/>
    <p:sldId id="256" r:id="rId3"/>
    <p:sldId id="260" r:id="rId4"/>
    <p:sldId id="269" r:id="rId5"/>
    <p:sldId id="265" r:id="rId6"/>
    <p:sldId id="270" r:id="rId7"/>
    <p:sldId id="271" r:id="rId8"/>
    <p:sldId id="267" r:id="rId9"/>
    <p:sldId id="273" r:id="rId10"/>
    <p:sldId id="272" r:id="rId11"/>
    <p:sldId id="263" r:id="rId12"/>
  </p:sldIdLst>
  <p:sldSz cx="12192000" cy="6858000"/>
  <p:notesSz cx="6858000" cy="9144000"/>
  <p:embeddedFontLs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XB Zar" panose="02000506090000020003" pitchFamily="2" charset="-78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201616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0753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5231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190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7393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5658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4407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1671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01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57941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4626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9777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9905997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141412" y="4732864"/>
            <a:ext cx="9906000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4" name="Shape 74"/>
          <p:cNvSpPr>
            <a:spLocks noGrp="1"/>
          </p:cNvSpPr>
          <p:nvPr>
            <p:ph type="pic" idx="2"/>
          </p:nvPr>
        </p:nvSpPr>
        <p:spPr>
          <a:xfrm>
            <a:off x="1979611" y="932112"/>
            <a:ext cx="8225943" cy="3164975"/>
          </a:xfrm>
          <a:prstGeom prst="roundRect">
            <a:avLst>
              <a:gd name="adj" fmla="val 4380"/>
            </a:avLst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1141412" y="5299603"/>
            <a:ext cx="9906000" cy="493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8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836612" y="786824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10437811" y="274320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296397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1674811" y="3352800"/>
            <a:ext cx="8839201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285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141412" y="3308580"/>
            <a:ext cx="9906000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141409" y="4777380"/>
            <a:ext cx="9906000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Name Card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836612" y="786824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10437811" y="2743200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accent1"/>
              </a:buClr>
              <a:buSzPct val="25000"/>
              <a:buFont typeface="Century Gothic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296397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1141412" y="3886200"/>
            <a:ext cx="9906000" cy="88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85750" marR="0" lvl="0" indent="-285750" algn="l" rtl="0">
              <a:spcBef>
                <a:spcPts val="4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1141411" y="4775200"/>
            <a:ext cx="9906000" cy="10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rue or Fals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8" cy="274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141412" y="3505200"/>
            <a:ext cx="9906000" cy="838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285750" marR="0" lvl="0" indent="-285750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2"/>
          </p:nvPr>
        </p:nvSpPr>
        <p:spPr>
          <a:xfrm>
            <a:off x="1141411" y="4343400"/>
            <a:ext cx="9906000" cy="144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 rot="5400000">
            <a:off x="4532311" y="-723899"/>
            <a:ext cx="3124200" cy="990599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 rot="5400000">
            <a:off x="7351354" y="2095142"/>
            <a:ext cx="5181601" cy="22105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2322511" y="-571500"/>
            <a:ext cx="5181600" cy="754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1751011" y="609600"/>
            <a:ext cx="8676222" cy="320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1751011" y="3886200"/>
            <a:ext cx="8676222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4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1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751013" y="3308580"/>
            <a:ext cx="8686800" cy="146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4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751010" y="4777380"/>
            <a:ext cx="8686800" cy="86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4876799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6170612" y="2667000"/>
            <a:ext cx="4876799" cy="3124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429279" y="2658533"/>
            <a:ext cx="4588930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1141412" y="3243261"/>
            <a:ext cx="4876799" cy="2547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6443132" y="2667000"/>
            <a:ext cx="4604279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5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20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1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6170612" y="3243261"/>
            <a:ext cx="4876801" cy="25479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968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9525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3549121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03812" y="609600"/>
            <a:ext cx="5943601" cy="518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3970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1141411" y="2971800"/>
            <a:ext cx="3549121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141411" y="1600200"/>
            <a:ext cx="5334001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7433732" y="-18288"/>
            <a:ext cx="3276599" cy="6903719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141411" y="2971800"/>
            <a:ext cx="5334001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1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600"/>
              </a:spcAft>
              <a:buClr>
                <a:schemeClr val="lt1"/>
              </a:buClr>
              <a:buFont typeface="Arial"/>
              <a:buNone/>
              <a:defRPr sz="9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399212" y="5883275"/>
            <a:ext cx="914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5105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10742611" y="5883275"/>
            <a:ext cx="3225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141412" y="609600"/>
            <a:ext cx="9905997" cy="190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141412" y="2666999"/>
            <a:ext cx="9905997" cy="312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85750" marR="0" lvl="0" indent="-158750" algn="l" rtl="0">
              <a:spcBef>
                <a:spcPts val="40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20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742950" marR="0" lvl="1" indent="-171450" algn="l" rtl="0">
              <a:spcBef>
                <a:spcPts val="36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8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200150" marR="0" lvl="2" indent="-184150" algn="l" rtl="0">
              <a:spcBef>
                <a:spcPts val="32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6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543050" marR="0" lvl="3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000250" marR="0" lvl="4" indent="-82550" algn="l" rtl="0">
              <a:spcBef>
                <a:spcPts val="28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4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14600" marR="0" lvl="5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971800" marR="0" lvl="6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429000" marR="0" lvl="7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86200" marR="0" lvl="8" indent="-152400" algn="l" rtl="0">
              <a:spcBef>
                <a:spcPts val="240"/>
              </a:spcBef>
              <a:spcAft>
                <a:spcPts val="600"/>
              </a:spcAft>
              <a:buClr>
                <a:schemeClr val="lt1"/>
              </a:buClr>
              <a:buSzPct val="100000"/>
              <a:buFont typeface="Arial"/>
              <a:buChar char="•"/>
              <a:defRPr sz="1200" b="0" i="0" u="none" strike="noStrike" cap="small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837611" y="5883275"/>
            <a:ext cx="1600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551166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1395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0" y="77002"/>
            <a:ext cx="12113231" cy="6693668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6300" b="1" cap="none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تا </a:t>
            </a:r>
            <a:r>
              <a:rPr lang="fa-IR" sz="6300" b="1" cap="none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مقصد </a:t>
            </a:r>
            <a:r>
              <a:rPr lang="fa-IR" sz="6300" b="1" cap="none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آزادی ، </a:t>
            </a:r>
            <a:r>
              <a:rPr lang="fa-IR" sz="6300" b="1" cap="none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سرباز تو می مانم</a:t>
            </a: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6300" b="1" cap="none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نعمت نجاتم </a:t>
            </a:r>
            <a:r>
              <a:rPr lang="fa-IR" sz="6300" b="1" cap="none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را ، </a:t>
            </a:r>
            <a:r>
              <a:rPr lang="fa-IR" sz="6300" b="1" cap="none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از فیض تو می دانم</a:t>
            </a:r>
            <a:endParaRPr lang="en-US" sz="6300" b="1" cap="none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XB Zar" panose="02000506090000020003" pitchFamily="2" charset="-78"/>
              <a:ea typeface="Times New Roman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3373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046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0" y="115502"/>
            <a:ext cx="12113231" cy="665516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6400" b="1" i="0" u="none" strike="noStrike" cap="none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آرامى</a:t>
            </a:r>
            <a:r>
              <a:rPr lang="en-US" sz="6400" b="1" i="0" u="none" strike="noStrike" cap="none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 </a:t>
            </a:r>
            <a:r>
              <a:rPr lang="en-US" sz="6400" b="1" i="0" u="none" strike="noStrike" cap="none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دلهايى</a:t>
            </a:r>
            <a:r>
              <a:rPr lang="fa-IR" sz="6400" b="1" i="0" u="none" strike="noStrike" cap="none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 ،</a:t>
            </a:r>
            <a:r>
              <a:rPr lang="fa-IR" sz="6400" b="1" cap="none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 </a:t>
            </a:r>
            <a:r>
              <a:rPr lang="en-US" sz="6400" b="1" i="0" u="none" strike="noStrike" cap="none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ساز</a:t>
            </a:r>
            <a:r>
              <a:rPr lang="fa-IR" sz="6400" b="1" i="0" u="none" strike="noStrike" cap="none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نده ی دریاها</a:t>
            </a:r>
          </a:p>
          <a:p>
            <a:pPr marL="0" marR="0" lvl="0" indent="0" algn="ctr" rtl="1">
              <a:lnSpc>
                <a:spcPct val="150000"/>
              </a:lnSpc>
              <a:spcBef>
                <a:spcPts val="13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6400" b="1" i="0" u="none" strike="noStrike" cap="none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 </a:t>
            </a:r>
            <a:r>
              <a:rPr lang="en-US" sz="6400" b="1" i="0" u="none" strike="noStrike" cap="none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روشنى</a:t>
            </a:r>
            <a:r>
              <a:rPr lang="en-US" sz="6400" b="1" i="0" u="none" strike="noStrike" cap="none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 </a:t>
            </a:r>
            <a:r>
              <a:rPr lang="en-US" sz="6400" b="1" i="0" u="none" strike="noStrike" cap="none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خورشيدى</a:t>
            </a:r>
            <a:r>
              <a:rPr lang="fa-IR" sz="6400" b="1" cap="none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 </a:t>
            </a:r>
            <a:r>
              <a:rPr lang="fa-IR" sz="6400" b="1" cap="none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،</a:t>
            </a:r>
            <a:r>
              <a:rPr lang="en-US" sz="6400" b="1" i="0" u="none" strike="noStrike" cap="none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 </a:t>
            </a:r>
            <a:r>
              <a:rPr lang="en-US" sz="6400" b="1" i="0" u="none" strike="noStrike" cap="none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زيبايى</a:t>
            </a:r>
            <a:r>
              <a:rPr lang="en-US" sz="6400" b="1" i="0" u="none" strike="noStrike" cap="none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 </a:t>
            </a:r>
            <a:r>
              <a:rPr lang="en-US" sz="6400" b="1" i="0" u="none" strike="noStrike" cap="none" dirty="0" err="1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روياها</a:t>
            </a:r>
            <a:endParaRPr lang="en-US" sz="6400" b="1" i="0" u="none" strike="noStrike" cap="none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XB Zar" panose="02000506090000020003" pitchFamily="2" charset="-78"/>
              <a:ea typeface="Times New Roman"/>
              <a:cs typeface="+mn-cs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0" y="125128"/>
            <a:ext cx="12113231" cy="6645542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7200" b="1" cap="none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از تـو امـنـیـت  دارم </a:t>
            </a:r>
            <a:endParaRPr lang="fa-IR" sz="7200" b="1" cap="none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XB Zar" panose="02000506090000020003" pitchFamily="2" charset="-78"/>
              <a:ea typeface="Times New Roman"/>
              <a:cs typeface="+mn-cs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7200" b="1" cap="none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در کـشـمکـش  طـوفـان</a:t>
            </a:r>
            <a:endParaRPr lang="fa-IR" sz="7200" b="1" cap="none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XB Zar" panose="02000506090000020003" pitchFamily="2" charset="-78"/>
              <a:ea typeface="Times New Roman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0436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0" y="125128"/>
            <a:ext cx="12113231" cy="6645542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7200" b="1" cap="none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من  قـایـق  پـوسـیـده</a:t>
            </a: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7200" b="1" cap="none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تـو رهـبـر ایـن  سُـکـان</a:t>
            </a:r>
            <a:endParaRPr lang="fa-IR" sz="7200" b="1" cap="none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XB Zar" panose="02000506090000020003" pitchFamily="2" charset="-78"/>
              <a:ea typeface="Times New Roman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169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0" y="77002"/>
            <a:ext cx="12113231" cy="6693668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6300" b="1" cap="none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تا </a:t>
            </a:r>
            <a:r>
              <a:rPr lang="fa-IR" sz="6300" b="1" cap="none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مقصد </a:t>
            </a:r>
            <a:r>
              <a:rPr lang="fa-IR" sz="6300" b="1" cap="none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آزادی ، </a:t>
            </a:r>
            <a:r>
              <a:rPr lang="fa-IR" sz="6300" b="1" cap="none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سرباز تو می مانم</a:t>
            </a: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6300" b="1" cap="none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نعمت نجاتم </a:t>
            </a:r>
            <a:r>
              <a:rPr lang="fa-IR" sz="6300" b="1" cap="none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را ، </a:t>
            </a:r>
            <a:r>
              <a:rPr lang="fa-IR" sz="6300" b="1" cap="none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از فیض تو می دانم</a:t>
            </a:r>
            <a:endParaRPr lang="en-US" sz="6300" b="1" cap="none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XB Zar" panose="02000506090000020003" pitchFamily="2" charset="-78"/>
              <a:ea typeface="Times New Roman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1583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0" y="125128"/>
            <a:ext cx="12113231" cy="6645542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7200" b="1" cap="none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آن دم که در ایـن  جـسـمـم</a:t>
            </a:r>
            <a:endParaRPr lang="fa-IR" sz="7200" b="1" cap="none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XB Zar" panose="02000506090000020003" pitchFamily="2" charset="-78"/>
              <a:ea typeface="Times New Roman"/>
              <a:cs typeface="+mn-cs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7200" b="1" cap="none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در غـصه و در شـادی</a:t>
            </a:r>
            <a:endParaRPr lang="fa-IR" sz="7200" b="1" cap="none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XB Zar" panose="02000506090000020003" pitchFamily="2" charset="-78"/>
              <a:ea typeface="Times New Roman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989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0" y="125128"/>
            <a:ext cx="12113231" cy="6645542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7200" b="1" cap="none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در ثروت و فـقـر و ظـلم</a:t>
            </a: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7200" b="1" cap="none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ویـرانـی و آبـادی</a:t>
            </a:r>
            <a:endParaRPr lang="fa-IR" sz="7200" b="1" cap="none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XB Zar" panose="02000506090000020003" pitchFamily="2" charset="-78"/>
              <a:ea typeface="Times New Roman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94435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0" y="113016"/>
            <a:ext cx="12113231" cy="6657654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7200" b="1" cap="none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حاشـا  کـه اگـر جـز تـو</a:t>
            </a:r>
            <a:endParaRPr lang="en-GB" sz="7200" b="1" cap="none" dirty="0" smtClean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XB Zar" panose="02000506090000020003" pitchFamily="2" charset="-78"/>
              <a:ea typeface="Times New Roman"/>
              <a:cs typeface="+mn-cs"/>
              <a:sym typeface="Times New Roman"/>
            </a:endParaRP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7200" b="1" cap="none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XB Zar" panose="02000506090000020003" pitchFamily="2" charset="-78"/>
                <a:ea typeface="Times New Roman"/>
                <a:cs typeface="+mn-cs"/>
                <a:sym typeface="Times New Roman"/>
              </a:rPr>
              <a:t>یـار دگــری  گـیــرم</a:t>
            </a:r>
            <a:endParaRPr lang="fa-IR" sz="7200" b="1" cap="none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XB Zar" panose="02000506090000020003" pitchFamily="2" charset="-78"/>
              <a:ea typeface="Times New Roman"/>
              <a:cs typeface="+mn-cs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6456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0" y="113016"/>
            <a:ext cx="12113231" cy="6657654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7200" b="1" cap="none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زنـده ام  </a:t>
            </a:r>
            <a:r>
              <a:rPr lang="fa-IR" sz="7200" b="1" cap="none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از </a:t>
            </a:r>
            <a:r>
              <a:rPr lang="fa-IR" sz="7200" b="1" cap="none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عـشـق  تـو</a:t>
            </a:r>
          </a:p>
          <a:p>
            <a:pPr mar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fa-IR" sz="7200" b="1" cap="none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در  </a:t>
            </a:r>
            <a:r>
              <a:rPr lang="fa-IR" sz="7200" b="1" cap="none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راه </a:t>
            </a:r>
            <a:r>
              <a:rPr lang="fa-IR" sz="7200" b="1" cap="none" dirty="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تــو می مـیـرم</a:t>
            </a:r>
            <a:endParaRPr lang="en-US" sz="7200" b="1" cap="none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39700">
                  <a:schemeClr val="bg1">
                    <a:alpha val="40000"/>
                  </a:schemeClr>
                </a:glow>
              </a:effectLst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98848807"/>
      </p:ext>
    </p:extLst>
  </p:cSld>
  <p:clrMapOvr>
    <a:masterClrMapping/>
  </p:clrMapOvr>
</p:sld>
</file>

<file path=ppt/theme/theme1.xml><?xml version="1.0" encoding="utf-8"?>
<a:theme xmlns:a="http://schemas.openxmlformats.org/drawingml/2006/main" name="Mesh">
  <a:themeElements>
    <a:clrScheme name="Mesh">
      <a:dk1>
        <a:srgbClr val="000000"/>
      </a:dk1>
      <a:lt1>
        <a:srgbClr val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99</Words>
  <Application>Microsoft Office PowerPoint</Application>
  <PresentationFormat>Widescreen</PresentationFormat>
  <Paragraphs>18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Century Gothic</vt:lpstr>
      <vt:lpstr>Arial</vt:lpstr>
      <vt:lpstr>XB Zar</vt:lpstr>
      <vt:lpstr>Calibri</vt:lpstr>
      <vt:lpstr>Times New Roman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Niloofar</cp:lastModifiedBy>
  <cp:revision>10</cp:revision>
  <dcterms:modified xsi:type="dcterms:W3CDTF">2019-11-11T15:39:48Z</dcterms:modified>
</cp:coreProperties>
</file>