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31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97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9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09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27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848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24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36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20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48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31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05E52-530B-4932-A228-AAF11F3FEBB0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9BAE6-8518-448D-8D3C-79DB3F4E28C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97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930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1093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سوی پیش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عیسیِ من پیروز است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پشت سر</a:t>
            </a:r>
          </a:p>
          <a:p>
            <a:pPr algn="ctr" rtl="1"/>
            <a:r>
              <a:rPr lang="fa-IR" sz="1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عیسیِ من پیروز است</a:t>
            </a:r>
          </a:p>
        </p:txBody>
      </p:sp>
    </p:spTree>
    <p:extLst>
      <p:ext uri="{BB962C8B-B14F-4D97-AF65-F5344CB8AC3E}">
        <p14:creationId xmlns:p14="http://schemas.microsoft.com/office/powerpoint/2010/main" val="348281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2346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هـلـلـویـاه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982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2346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شــکــر 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شـیـطان مغـلوب اسـت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533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2346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شــکــر 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عـیـسـی  پـیـروز اسـت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26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2346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هـلـلـویـاه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11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61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857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بینم من افتادن شیطان 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خدا جلال بر نام عیسی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6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0626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بینم من افتادن شیطان 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خدا  آمــیــن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7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1093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سوی راست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شیطان سقوط نموده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سوی چپ</a:t>
            </a:r>
          </a:p>
          <a:p>
            <a:pPr algn="ctr" rtl="1"/>
            <a:r>
              <a:rPr lang="fa-IR" sz="1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شیطان سقوط نموده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937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1093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سوی پیش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شیطان سقوط نموده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پشت سر</a:t>
            </a:r>
          </a:p>
          <a:p>
            <a:pPr algn="ctr" rtl="1"/>
            <a:r>
              <a:rPr lang="fa-IR" sz="1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شیطان سقوط نموده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0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2346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هـلـلـویـاه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هـلـلـویـاه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4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0626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بینم من پیروزی عیسی 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خدا جلال بر نام عیسی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3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0626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بینم من پیروزی عیسی را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خدا  آمــیــن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48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10936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سوی راست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عیسیِ من پیروز است</a:t>
            </a:r>
          </a:p>
          <a:p>
            <a:pPr algn="ctr" rtl="1"/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نگرم سوی چپ</a:t>
            </a:r>
          </a:p>
          <a:p>
            <a:pPr algn="ctr" rtl="1"/>
            <a:r>
              <a:rPr lang="fa-IR" sz="11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عیسیِ من پیروز است</a:t>
            </a:r>
          </a:p>
        </p:txBody>
      </p:sp>
    </p:spTree>
    <p:extLst>
      <p:ext uri="{BB962C8B-B14F-4D97-AF65-F5344CB8AC3E}">
        <p14:creationId xmlns:p14="http://schemas.microsoft.com/office/powerpoint/2010/main" val="393987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130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2019-12-02T15:35:36Z</dcterms:created>
  <dcterms:modified xsi:type="dcterms:W3CDTF">2019-12-02T15:42:40Z</dcterms:modified>
</cp:coreProperties>
</file>