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9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739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4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15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334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67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83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01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33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7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B0AF4-3D5E-43F1-A075-7DF44755A205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065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4380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4387"/>
            <a:ext cx="12192000" cy="3211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رحیم بر جان من تویی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نورم تویی عشقم تویی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6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4387"/>
            <a:ext cx="12192000" cy="3211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فیضت شفا بخشید مرا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مرگ رهانیدی مرا 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724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4387"/>
            <a:ext cx="12192000" cy="3211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محبت تو ای خدا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معنی بخشید حیاتم را 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67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7432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3015"/>
            <a:ext cx="12192000" cy="3211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مثل باران مثل باران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بریز روحت از آسِمان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370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3015"/>
            <a:ext cx="12192000" cy="3211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مثل باران مثل باران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سیرابم کن از آسِمان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138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3563"/>
            <a:ext cx="12192000" cy="3211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مثل باران مثل باران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لبریزم کن از آسِمان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006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4387"/>
            <a:ext cx="12192000" cy="3211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بشوی گناهان مرا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ای روح خدا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70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4387"/>
            <a:ext cx="12192000" cy="3211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ای روح پاک خدا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حامی هستی بر جان ما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770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4387"/>
            <a:ext cx="12192000" cy="3211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درمان هر دردم تویی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نورم تویی ، عشقم عیسی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027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4387"/>
            <a:ext cx="12192000" cy="3211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عشقم عیسی ، عشقم عیسی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درمان هر دردم عیسی (۲)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990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4387"/>
            <a:ext cx="12192000" cy="3211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درمان هر درد منی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مرهم  زِ هر زخم منی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54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</Words>
  <Application>Microsoft Office PowerPoint</Application>
  <PresentationFormat>Widescreen</PresentationFormat>
  <Paragraphs>22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2019-12-02T14:57:42Z</dcterms:created>
  <dcterms:modified xsi:type="dcterms:W3CDTF">2019-12-02T14:59:17Z</dcterms:modified>
</cp:coreProperties>
</file>