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4424-D1B0-41A6-B69F-85B323542C63}" type="datetimeFigureOut">
              <a:rPr lang="de-DE" smtClean="0"/>
              <a:t>15.11.2019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9697-3CBD-4422-B59A-1BD60FAC935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0326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4424-D1B0-41A6-B69F-85B323542C63}" type="datetimeFigureOut">
              <a:rPr lang="de-DE" smtClean="0"/>
              <a:t>15.11.2019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9697-3CBD-4422-B59A-1BD60FAC935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8265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4424-D1B0-41A6-B69F-85B323542C63}" type="datetimeFigureOut">
              <a:rPr lang="de-DE" smtClean="0"/>
              <a:t>15.11.2019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9697-3CBD-4422-B59A-1BD60FAC935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7903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4424-D1B0-41A6-B69F-85B323542C63}" type="datetimeFigureOut">
              <a:rPr lang="de-DE" smtClean="0"/>
              <a:t>15.11.2019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9697-3CBD-4422-B59A-1BD60FAC935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63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4424-D1B0-41A6-B69F-85B323542C63}" type="datetimeFigureOut">
              <a:rPr lang="de-DE" smtClean="0"/>
              <a:t>15.11.2019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9697-3CBD-4422-B59A-1BD60FAC935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7362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4424-D1B0-41A6-B69F-85B323542C63}" type="datetimeFigureOut">
              <a:rPr lang="de-DE" smtClean="0"/>
              <a:t>15.11.2019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9697-3CBD-4422-B59A-1BD60FAC935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6264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4424-D1B0-41A6-B69F-85B323542C63}" type="datetimeFigureOut">
              <a:rPr lang="de-DE" smtClean="0"/>
              <a:t>15.11.2019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9697-3CBD-4422-B59A-1BD60FAC935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1428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4424-D1B0-41A6-B69F-85B323542C63}" type="datetimeFigureOut">
              <a:rPr lang="de-DE" smtClean="0"/>
              <a:t>15.11.2019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9697-3CBD-4422-B59A-1BD60FAC935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5375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4424-D1B0-41A6-B69F-85B323542C63}" type="datetimeFigureOut">
              <a:rPr lang="de-DE" smtClean="0"/>
              <a:t>15.11.2019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9697-3CBD-4422-B59A-1BD60FAC935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8023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4424-D1B0-41A6-B69F-85B323542C63}" type="datetimeFigureOut">
              <a:rPr lang="de-DE" smtClean="0"/>
              <a:t>15.11.2019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9697-3CBD-4422-B59A-1BD60FAC935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3955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4424-D1B0-41A6-B69F-85B323542C63}" type="datetimeFigureOut">
              <a:rPr lang="de-DE" smtClean="0"/>
              <a:t>15.11.2019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9697-3CBD-4422-B59A-1BD60FAC935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1892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24424-D1B0-41A6-B69F-85B323542C63}" type="datetimeFigureOut">
              <a:rPr lang="de-DE" smtClean="0"/>
              <a:t>15.11.2019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79697-3CBD-4422-B59A-1BD60FAC935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4194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2690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00164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9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مهر تو عجیب است 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تغییرناپذیر است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مانندِ یک صخره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ثابت و محکم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736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584006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9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مهر تو عمیق است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باعث تشویق است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فشار و تنگی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حامیِ من است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117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518424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هللویاه هللویاه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هللویاه ، مهرت سرایم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۲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371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584006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9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مهر عجیب تو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قلبم می جوشد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شادیِ عظیمی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مرا پـر سازد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643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584006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9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چون بینم رویت را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نیکی و نورت را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سرود شادمانی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قلبم  پـر سازد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197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518424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هللویاه هللویاه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هللویاه ، مهرت سرایم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۲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932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4128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Widescreen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1</cp:revision>
  <dcterms:created xsi:type="dcterms:W3CDTF">2019-11-15T14:00:33Z</dcterms:created>
  <dcterms:modified xsi:type="dcterms:W3CDTF">2019-11-15T14:00:50Z</dcterms:modified>
</cp:coreProperties>
</file>