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9" r:id="rId8"/>
    <p:sldId id="273" r:id="rId9"/>
    <p:sldId id="274" r:id="rId10"/>
    <p:sldId id="264" r:id="rId11"/>
    <p:sldId id="272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7"/>
  </p:normalViewPr>
  <p:slideViewPr>
    <p:cSldViewPr snapToGrid="0" snapToObjects="1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3A225-E015-6C46-8C30-C0BDB8963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7C1A9CF-BE6D-BE4E-AFF6-C5AA8127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37A49D-66D8-3D48-8822-707B233C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CB1692-3FE3-EC44-9D81-34635678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3A030A-8BF1-4F48-86CF-A6F6E40B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9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5FA9EB-1669-3544-B992-0C7A4210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24FC3A8-7929-714C-9DD5-4E8AF2433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430AB7-269A-174F-9015-BDFC385D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3D1FDE-940C-AC4D-9209-8D7607B3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55DA1B-B3C1-C347-BDD2-084BCA2B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3488DC9-ADBD-9842-ABD9-786BA2739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6F54A6D-3AA3-834F-B37D-68D22996C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013EEA6-897A-BC4E-90B2-4E057325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34B8E33-64B8-6949-9661-91B137002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4D8FA5-E544-0F4A-99C3-914BB605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7935FB-B14C-B44A-9C3F-959F4E05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99BA0E-A92A-794A-835E-D993D293D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130971-2636-A44D-ABD0-0DF9DE44F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5255E1-9645-7845-973B-2331D382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14EB58-7AFD-AA44-952C-1301D463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7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6FDCB2-ED37-BF49-9666-13C6AF1EA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72A39A-205E-9A4A-A597-6001F1EAB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7CF3E7-C565-4D4D-8E7F-B7415503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1C6B1F-8073-1F42-9824-1DF0B67C8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4031DF-75D7-1E40-817C-C84998BA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C02D6D-BF18-214C-B605-CECF3A7C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2E6A9A-8EBD-AD4A-A46A-00A996B3E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F49C473-9B29-F64F-A92A-BBE7BB3D9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626731-FA93-F147-AA86-C73BD365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387B2F-8A0A-6D4B-9785-657823CE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C52B234-4E9D-4547-8EB2-19BBFD0AB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36E92-EA40-9147-8400-3E2122A0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65DD019-546A-E84F-8D8D-9D7A1D391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750FE92-5628-1F4A-B207-0119BA81D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14756FA-A8A2-C147-AF28-F30D506E5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4E07835-B381-6945-847A-2AB17879B7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11C7204-23AE-394D-9518-C34234D4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CF1EECD-7301-3E4D-92C5-216B5FD2F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1A7BD2A-66A8-0044-AC22-870C7DBB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2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56A5D5-E6FC-CF46-99B9-03514EB9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CEC1EDB-B1CB-3A44-A196-9102327BC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A991048-7C66-754F-8020-1DBF5803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0A846C1-BCC8-204C-988A-A912E583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5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F9B0EB1-C467-C44A-BBED-76B70928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383B68D-18E3-D641-BE7E-DA47B4D2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6C5C45-336B-C247-AACB-DA35C12C6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8F06C5-61AA-7D42-AF64-0AE59736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11042C-FDCF-DD46-9E97-953DC7FBA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473FE48-2477-6B48-87BA-EB1634C8E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B1AF80-3E77-8A48-B4D9-3B12BA89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671B4A1-D46B-8F41-B8E2-13222314C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09DAB8-A0DC-A745-9AC1-0D9C43B1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C1BA91-52E7-884E-A881-34B204B1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6110A17-F595-3C4F-B03E-3B1FDEDE7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FD158A5-7EA6-954C-93CD-72D7A40A8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F609B1-3668-A544-A9EB-24EF2275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84DCF95-D14A-974E-8420-015D232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690A590-10FF-674C-88DF-8BB6E8C2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B6E6456-6719-FC49-9189-009DD533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82F4A3-E6ED-4A46-AFBD-1A44C177B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F7A242-EB20-2B4B-B76E-B118DD570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FC57-33B1-394A-94E1-CE084F2FDDA2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B5B017-2716-C74D-966D-7E0295490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8AAB7E-5C7A-4349-B3A2-731C911DE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A3E3-8280-4D40-A400-BA352661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4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3F4EE690-9B96-3F4D-AA48-5E629A566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3910495-B1A1-B944-A241-AFF9D3E3B86B}"/>
              </a:ext>
            </a:extLst>
          </p:cNvPr>
          <p:cNvSpPr/>
          <p:nvPr/>
        </p:nvSpPr>
        <p:spPr>
          <a:xfrm>
            <a:off x="144380" y="120540"/>
            <a:ext cx="11954576" cy="245195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خون  عیسـاست  نجات  من</a:t>
            </a:r>
            <a:endParaRPr lang="en-US" sz="62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خون  عیســاست  حیات  من 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8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50"/>
            <a:ext cx="12192000" cy="68580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3910495-B1A1-B944-A241-AFF9D3E3B86B}"/>
              </a:ext>
            </a:extLst>
          </p:cNvPr>
          <p:cNvSpPr/>
          <p:nvPr/>
        </p:nvSpPr>
        <p:spPr>
          <a:xfrm>
            <a:off x="144380" y="120540"/>
            <a:ext cx="11954576" cy="245195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خون 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عیســاست 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شفای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من 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خون  عیســاست  آزادی  </a:t>
            </a:r>
            <a:r>
              <a:rPr lang="fa-IR" sz="6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</a:t>
            </a: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3F4EE690-9B96-3F4D-AA48-5E629A566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4C06D2E-7747-8142-9FF1-4E0126F420F5}"/>
              </a:ext>
            </a:extLst>
          </p:cNvPr>
          <p:cNvSpPr/>
          <p:nvPr/>
        </p:nvSpPr>
        <p:spPr>
          <a:xfrm>
            <a:off x="77001" y="125127"/>
            <a:ext cx="12114999" cy="315471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میپذیری  تو</a:t>
            </a:r>
            <a:endParaRPr lang="en-GB" sz="5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خون  پاکت 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 </a:t>
            </a:r>
            <a:endParaRPr lang="en-US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 دانم 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بهایـی که  </a:t>
            </a: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دادی  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بهـرم</a:t>
            </a:r>
            <a:endParaRPr lang="en-US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1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5977E93-34A9-B741-82E5-521429437D43}"/>
              </a:ext>
            </a:extLst>
          </p:cNvPr>
          <p:cNvSpPr/>
          <p:nvPr/>
        </p:nvSpPr>
        <p:spPr>
          <a:xfrm>
            <a:off x="77002" y="67377"/>
            <a:ext cx="12031579" cy="313932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وجود خطاها  </a:t>
            </a:r>
            <a:endParaRPr lang="en-GB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سنگینی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گناهان </a:t>
            </a:r>
            <a:endParaRPr lang="en-US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 </a:t>
            </a:r>
            <a:r>
              <a:rPr lang="fa-IR" sz="5600" b="1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میپـذیـری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،  </a:t>
            </a:r>
            <a:r>
              <a:rPr lang="fa-IR" sz="5600" b="1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خـداونـدم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C2A9E3B-81FA-324A-87F1-B1DDD9C497B0}"/>
              </a:ext>
            </a:extLst>
          </p:cNvPr>
          <p:cNvSpPr/>
          <p:nvPr/>
        </p:nvSpPr>
        <p:spPr>
          <a:xfrm>
            <a:off x="105878" y="96254"/>
            <a:ext cx="11964202" cy="257506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ملجای   من  </a:t>
            </a: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   اُمـیـد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9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28A7104-3474-DD4D-A008-5C1A45B16E8D}"/>
              </a:ext>
            </a:extLst>
          </p:cNvPr>
          <p:cNvSpPr/>
          <p:nvPr/>
        </p:nvSpPr>
        <p:spPr>
          <a:xfrm>
            <a:off x="96253" y="86627"/>
            <a:ext cx="12002703" cy="257506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پوشانیدی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خون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خود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حضور  تخت   پدر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0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4C06D2E-7747-8142-9FF1-4E0126F420F5}"/>
              </a:ext>
            </a:extLst>
          </p:cNvPr>
          <p:cNvSpPr/>
          <p:nvPr/>
        </p:nvSpPr>
        <p:spPr>
          <a:xfrm>
            <a:off x="77001" y="125127"/>
            <a:ext cx="12114999" cy="313932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 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میپذیری  تو</a:t>
            </a:r>
            <a:endParaRPr lang="en-GB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با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فیض 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عشقت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عیسی</a:t>
            </a:r>
          </a:p>
          <a:p>
            <a:pPr algn="ctr" rtl="1">
              <a:spcAft>
                <a:spcPts val="800"/>
              </a:spcAft>
            </a:pP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ـ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رودم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پاسخیست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به 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صلیب</a:t>
            </a:r>
            <a:r>
              <a:rPr lang="en-GB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تو</a:t>
            </a:r>
            <a:endParaRPr lang="en-US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4C06D2E-7747-8142-9FF1-4E0126F420F5}"/>
              </a:ext>
            </a:extLst>
          </p:cNvPr>
          <p:cNvSpPr/>
          <p:nvPr/>
        </p:nvSpPr>
        <p:spPr>
          <a:xfrm>
            <a:off x="77001" y="125127"/>
            <a:ext cx="12114999" cy="313932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5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بـر  </a:t>
            </a: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روی  زانـوانـم </a:t>
            </a:r>
          </a:p>
          <a:p>
            <a:pPr algn="ctr" rtl="1">
              <a:spcAft>
                <a:spcPts val="800"/>
              </a:spcAft>
            </a:pP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  زخم  روح  و  جانم </a:t>
            </a:r>
          </a:p>
          <a:p>
            <a:pPr algn="ctr" rtl="1">
              <a:spcAft>
                <a:spcPts val="800"/>
              </a:spcAft>
            </a:pPr>
            <a:r>
              <a:rPr lang="fa-IR" sz="5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دانم  شفـایم  تنـهـا  تویی  عـیسی </a:t>
            </a:r>
            <a:endParaRPr lang="en-US" sz="5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C2A9E3B-81FA-324A-87F1-B1DDD9C497B0}"/>
              </a:ext>
            </a:extLst>
          </p:cNvPr>
          <p:cNvSpPr/>
          <p:nvPr/>
        </p:nvSpPr>
        <p:spPr>
          <a:xfrm>
            <a:off x="105878" y="96254"/>
            <a:ext cx="11964202" cy="257506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ملجای   من  </a:t>
            </a: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   اُمـیـد 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من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tree, sky, nature&#10;&#10;Description automatically generated">
            <a:extLst>
              <a:ext uri="{FF2B5EF4-FFF2-40B4-BE49-F238E27FC236}">
                <a16:creationId xmlns="" xmlns:a16="http://schemas.microsoft.com/office/drawing/2014/main" id="{32DA878A-658B-604D-8248-D3A0499EE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28A7104-3474-DD4D-A008-5C1A45B16E8D}"/>
              </a:ext>
            </a:extLst>
          </p:cNvPr>
          <p:cNvSpPr/>
          <p:nvPr/>
        </p:nvSpPr>
        <p:spPr>
          <a:xfrm>
            <a:off x="96253" y="86627"/>
            <a:ext cx="12002703" cy="257506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r>
              <a:rPr lang="fa-IR" sz="1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پوشانیدی 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مرا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خون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خود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حضور  تخت   پدر 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99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7</cp:revision>
  <dcterms:created xsi:type="dcterms:W3CDTF">2019-08-26T17:49:46Z</dcterms:created>
  <dcterms:modified xsi:type="dcterms:W3CDTF">2019-11-15T13:17:18Z</dcterms:modified>
</cp:coreProperties>
</file>