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9" r:id="rId4"/>
    <p:sldId id="260" r:id="rId5"/>
    <p:sldId id="261" r:id="rId6"/>
    <p:sldId id="268" r:id="rId7"/>
    <p:sldId id="269" r:id="rId8"/>
    <p:sldId id="273" r:id="rId9"/>
    <p:sldId id="274" r:id="rId10"/>
    <p:sldId id="264" r:id="rId11"/>
    <p:sldId id="272" r:id="rId12"/>
    <p:sldId id="258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/>
    <p:restoredTop sz="94697"/>
  </p:normalViewPr>
  <p:slideViewPr>
    <p:cSldViewPr snapToGrid="0" snapToObjects="1">
      <p:cViewPr varScale="1">
        <p:scale>
          <a:sx n="66" d="100"/>
          <a:sy n="66" d="100"/>
        </p:scale>
        <p:origin x="64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883A225-E015-6C46-8C30-C0BDB89630D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B7C1A9CF-BE6D-BE4E-AFF6-C5AA8127E73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4937A49D-66D8-3D48-8822-707B233CE4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FC57-33B1-394A-94E1-CE084F2FDDA2}" type="datetimeFigureOut">
              <a:rPr lang="en-US" smtClean="0"/>
              <a:t>11/15/2019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43CB1692-3FE3-EC44-9D81-3463567811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2C3A030A-8BF1-4F48-86CF-A6F6E40B21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2A3E3-8280-4D40-A400-BA3526612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149175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1E5FA9EB-1669-3544-B992-0C7A4210E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924FC3A8-7929-714C-9DD5-4E8AF24331F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1B430AB7-269A-174F-9015-BDFC385DC4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FC57-33B1-394A-94E1-CE084F2FDDA2}" type="datetimeFigureOut">
              <a:rPr lang="en-US" smtClean="0"/>
              <a:t>11/15/2019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3E3D1FDE-940C-AC4D-9209-8D7607B3A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DB55DA1B-B3C1-C347-BDD2-084BCA2BB5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2A3E3-8280-4D40-A400-BA3526612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041933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="" xmlns:a16="http://schemas.microsoft.com/office/drawing/2014/main" id="{33488DC9-ADBD-9842-ABD9-786BA27391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="" xmlns:a16="http://schemas.microsoft.com/office/drawing/2014/main" id="{E6F54A6D-3AA3-834F-B37D-68D22996C35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013EEA6-897A-BC4E-90B2-4E0573258B6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FC57-33B1-394A-94E1-CE084F2FDDA2}" type="datetimeFigureOut">
              <a:rPr lang="en-US" smtClean="0"/>
              <a:t>11/15/2019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134B8E33-64B8-6949-9661-91B1370023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944D8FA5-E544-0F4A-99C3-914BB605CB9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2A3E3-8280-4D40-A400-BA3526612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843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B67935FB-B14C-B44A-9C3F-959F4E05E8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0099BA0E-A92A-794A-835E-D993D293D9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D1130971-2636-A44D-ABD0-0DF9DE44F5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FC57-33B1-394A-94E1-CE084F2FDDA2}" type="datetimeFigureOut">
              <a:rPr lang="en-US" smtClean="0"/>
              <a:t>11/15/2019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A75255E1-9645-7845-973B-2331D38297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C614EB58-7AFD-AA44-952C-1301D4632F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2A3E3-8280-4D40-A400-BA3526612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71705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A16FDCB2-ED37-BF49-9666-13C6AF1EA9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2072A39A-205E-9A4A-A597-6001F1EAB5D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807CF3E7-C565-4D4D-8E7F-B74155035B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FC57-33B1-394A-94E1-CE084F2FDDA2}" type="datetimeFigureOut">
              <a:rPr lang="en-US" smtClean="0"/>
              <a:t>11/15/2019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BD1C6B1F-8073-1F42-9824-1DF0B67C83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164031DF-75D7-1E40-817C-C84998BA83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2A3E3-8280-4D40-A400-BA3526612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0380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9C02D6D-BF18-214C-B605-CECF3A7C29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A02E6A9A-8EBD-AD4A-A46A-00A996B3EF5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8F49C473-9B29-F64F-A92A-BBE7BB3D98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BA626731-FA93-F147-AA86-C73BD36533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FC57-33B1-394A-94E1-CE084F2FDDA2}" type="datetimeFigureOut">
              <a:rPr lang="en-US" smtClean="0"/>
              <a:t>11/15/2019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0B387B2F-8A0A-6D4B-9785-657823CEDD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AC52B234-4E9D-4547-8EB2-19BBFD0AB1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2A3E3-8280-4D40-A400-BA3526612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065940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C7F36E92-EA40-9147-8400-3E2122A0EC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F65DD019-546A-E84F-8D8D-9D7A1D391E1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="" xmlns:a16="http://schemas.microsoft.com/office/drawing/2014/main" id="{A750FE92-5628-1F4A-B207-0119BA81D0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="" xmlns:a16="http://schemas.microsoft.com/office/drawing/2014/main" id="{B14756FA-A8A2-C147-AF28-F30D506E53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="" xmlns:a16="http://schemas.microsoft.com/office/drawing/2014/main" id="{B4E07835-B381-6945-847A-2AB17879B71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="" xmlns:a16="http://schemas.microsoft.com/office/drawing/2014/main" id="{011C7204-23AE-394D-9518-C34234D454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FC57-33B1-394A-94E1-CE084F2FDDA2}" type="datetimeFigureOut">
              <a:rPr lang="en-US" smtClean="0"/>
              <a:t>11/15/2019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="" xmlns:a16="http://schemas.microsoft.com/office/drawing/2014/main" id="{9CF1EECD-7301-3E4D-92C5-216B5FD2F8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="" xmlns:a16="http://schemas.microsoft.com/office/drawing/2014/main" id="{51A7BD2A-66A8-0044-AC22-870C7DBB7F2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2A3E3-8280-4D40-A400-BA3526612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12271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7056A5D5-E6FC-CF46-99B9-03514EB963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="" xmlns:a16="http://schemas.microsoft.com/office/drawing/2014/main" id="{9CEC1EDB-B1CB-3A44-A196-9102327BC3D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FC57-33B1-394A-94E1-CE084F2FDDA2}" type="datetimeFigureOut">
              <a:rPr lang="en-US" smtClean="0"/>
              <a:t>11/15/2019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="" xmlns:a16="http://schemas.microsoft.com/office/drawing/2014/main" id="{EA991048-7C66-754F-8020-1DBF5803BD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="" xmlns:a16="http://schemas.microsoft.com/office/drawing/2014/main" id="{90A846C1-BCC8-204C-988A-A912E583A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2A3E3-8280-4D40-A400-BA3526612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91152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="" xmlns:a16="http://schemas.microsoft.com/office/drawing/2014/main" id="{8F9B0EB1-C467-C44A-BBED-76B70928B4F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FC57-33B1-394A-94E1-CE084F2FDDA2}" type="datetimeFigureOut">
              <a:rPr lang="en-US" smtClean="0"/>
              <a:t>11/15/2019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="" xmlns:a16="http://schemas.microsoft.com/office/drawing/2014/main" id="{6383B68D-18E3-D641-BE7E-DA47B4D2BD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="" xmlns:a16="http://schemas.microsoft.com/office/drawing/2014/main" id="{8E6C5C45-336B-C247-AACB-DA35C12C62E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2A3E3-8280-4D40-A400-BA3526612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75441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88F06C5-61AA-7D42-AF64-0AE59736B2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="" xmlns:a16="http://schemas.microsoft.com/office/drawing/2014/main" id="{F711042C-FDCF-DD46-9E97-953DC7FBA9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E473FE48-2477-6B48-87BA-EB1634C8EC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0DB1AF80-3E77-8A48-B4D9-3B12BA89DE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FC57-33B1-394A-94E1-CE084F2FDDA2}" type="datetimeFigureOut">
              <a:rPr lang="en-US" smtClean="0"/>
              <a:t>11/15/2019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A671B4A1-D46B-8F41-B8E2-13222314C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8F09DAB8-A0DC-A745-9AC1-0D9C43B11A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2A3E3-8280-4D40-A400-BA3526612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1404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3DC1BA91-52E7-884E-A881-34B204B197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="" xmlns:a16="http://schemas.microsoft.com/office/drawing/2014/main" id="{96110A17-F595-3C4F-B03E-3B1FDEDE7F4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="" xmlns:a16="http://schemas.microsoft.com/office/drawing/2014/main" id="{2FD158A5-7EA6-954C-93CD-72D7A40A830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="" xmlns:a16="http://schemas.microsoft.com/office/drawing/2014/main" id="{ECF609B1-3668-A544-A9EB-24EF227508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24FC57-33B1-394A-94E1-CE084F2FDDA2}" type="datetimeFigureOut">
              <a:rPr lang="en-US" smtClean="0"/>
              <a:t>11/15/2019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="" xmlns:a16="http://schemas.microsoft.com/office/drawing/2014/main" id="{D84DCF95-D14A-974E-8420-015D2328F85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="" xmlns:a16="http://schemas.microsoft.com/office/drawing/2014/main" id="{D690A590-10FF-674C-88DF-8BB6E8C2E7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D2A3E3-8280-4D40-A400-BA3526612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08958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="" xmlns:a16="http://schemas.microsoft.com/office/drawing/2014/main" id="{5B6E6456-6719-FC49-9189-009DD53365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="" xmlns:a16="http://schemas.microsoft.com/office/drawing/2014/main" id="{8A82F4A3-E6ED-4A46-AFBD-1A44C177BA7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="" xmlns:a16="http://schemas.microsoft.com/office/drawing/2014/main" id="{06F7A242-EB20-2B4B-B76E-B118DD5708E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724FC57-33B1-394A-94E1-CE084F2FDDA2}" type="datetimeFigureOut">
              <a:rPr lang="en-US" smtClean="0"/>
              <a:t>11/15/2019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="" xmlns:a16="http://schemas.microsoft.com/office/drawing/2014/main" id="{52B5B017-2716-C74D-966D-7E0295490B7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="" xmlns:a16="http://schemas.microsoft.com/office/drawing/2014/main" id="{428AAB7E-5C7A-4349-B3A2-731C911DED7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D2A3E3-8280-4D40-A400-BA35266123D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23434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="" xmlns:a16="http://schemas.microsoft.com/office/drawing/2014/main" id="{3F4EE690-9B96-3F4D-AA48-5E629A5665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18052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outdoor, tree, sky, nature&#10;&#10;Description automatically generated">
            <a:extLst>
              <a:ext uri="{FF2B5EF4-FFF2-40B4-BE49-F238E27FC236}">
                <a16:creationId xmlns="" xmlns:a16="http://schemas.microsoft.com/office/drawing/2014/main" id="{32DA878A-658B-604D-8248-D3A0499EE3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23910495-B1A1-B944-A241-AFF9D3E3B86B}"/>
              </a:ext>
            </a:extLst>
          </p:cNvPr>
          <p:cNvSpPr/>
          <p:nvPr/>
        </p:nvSpPr>
        <p:spPr>
          <a:xfrm>
            <a:off x="144380" y="120540"/>
            <a:ext cx="11954576" cy="2451953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spcAft>
                <a:spcPts val="800"/>
              </a:spcAft>
            </a:pPr>
            <a:endParaRPr lang="en-GB" sz="1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6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خون  عیسـاست  نجات  من</a:t>
            </a:r>
            <a:endParaRPr lang="en-US" sz="62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6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خون  عیســاست  حیات  من </a:t>
            </a:r>
            <a:endParaRPr lang="en-US" sz="62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48863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outdoor, tree, sky, nature&#10;&#10;Description automatically generated">
            <a:extLst>
              <a:ext uri="{FF2B5EF4-FFF2-40B4-BE49-F238E27FC236}">
                <a16:creationId xmlns="" xmlns:a16="http://schemas.microsoft.com/office/drawing/2014/main" id="{32DA878A-658B-604D-8248-D3A0499EE3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9250"/>
            <a:ext cx="12192000" cy="6858000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</p:pic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23910495-B1A1-B944-A241-AFF9D3E3B86B}"/>
              </a:ext>
            </a:extLst>
          </p:cNvPr>
          <p:cNvSpPr/>
          <p:nvPr/>
        </p:nvSpPr>
        <p:spPr>
          <a:xfrm>
            <a:off x="144380" y="120540"/>
            <a:ext cx="11954576" cy="2451953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spcAft>
                <a:spcPts val="800"/>
              </a:spcAft>
            </a:pPr>
            <a:endParaRPr lang="en-GB" sz="1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62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خون  </a:t>
            </a:r>
            <a:r>
              <a:rPr lang="fa-IR" sz="62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عیســاست  </a:t>
            </a:r>
            <a:r>
              <a:rPr lang="fa-IR" sz="62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شفای </a:t>
            </a:r>
            <a:r>
              <a:rPr lang="fa-IR" sz="62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من </a:t>
            </a:r>
            <a:endParaRPr lang="en-US" sz="62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62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62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خون  عیســاست  آزادی  </a:t>
            </a:r>
            <a:r>
              <a:rPr lang="fa-IR" sz="62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من</a:t>
            </a:r>
            <a:r>
              <a:rPr lang="fa-IR" sz="1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1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118763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close up of a logo&#10;&#10;Description automatically generated">
            <a:extLst>
              <a:ext uri="{FF2B5EF4-FFF2-40B4-BE49-F238E27FC236}">
                <a16:creationId xmlns="" xmlns:a16="http://schemas.microsoft.com/office/drawing/2014/main" id="{3F4EE690-9B96-3F4D-AA48-5E629A56654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50" y="0"/>
            <a:ext cx="121793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011812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outdoor, tree, sky, nature&#10;&#10;Description automatically generated">
            <a:extLst>
              <a:ext uri="{FF2B5EF4-FFF2-40B4-BE49-F238E27FC236}">
                <a16:creationId xmlns="" xmlns:a16="http://schemas.microsoft.com/office/drawing/2014/main" id="{32DA878A-658B-604D-8248-D3A0499EE3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94C06D2E-7747-8142-9FF1-4E0126F420F5}"/>
              </a:ext>
            </a:extLst>
          </p:cNvPr>
          <p:cNvSpPr/>
          <p:nvPr/>
        </p:nvSpPr>
        <p:spPr>
          <a:xfrm>
            <a:off x="77001" y="125127"/>
            <a:ext cx="12114999" cy="3154710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spcAft>
                <a:spcPts val="800"/>
              </a:spcAft>
            </a:pPr>
            <a:endParaRPr lang="en-GB" sz="1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5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مرا  </a:t>
            </a:r>
            <a:r>
              <a:rPr lang="fa-IR" sz="5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میپذیری  تو</a:t>
            </a:r>
            <a:endParaRPr lang="en-GB" sz="5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5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5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با </a:t>
            </a:r>
            <a:r>
              <a:rPr lang="fa-IR" sz="5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خون  پاکت  </a:t>
            </a:r>
            <a:r>
              <a:rPr lang="fa-IR" sz="5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عیسی </a:t>
            </a:r>
            <a:endParaRPr lang="en-US" sz="5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5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  دانم  </a:t>
            </a:r>
            <a:r>
              <a:rPr lang="fa-IR" sz="5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بهایـی که  </a:t>
            </a:r>
            <a:r>
              <a:rPr lang="fa-IR" sz="5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دادی   </a:t>
            </a:r>
            <a:r>
              <a:rPr lang="fa-IR" sz="5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بهـرم</a:t>
            </a:r>
            <a:endParaRPr lang="en-US" sz="5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3104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outdoor, tree, sky, nature&#10;&#10;Description automatically generated">
            <a:extLst>
              <a:ext uri="{FF2B5EF4-FFF2-40B4-BE49-F238E27FC236}">
                <a16:creationId xmlns="" xmlns:a16="http://schemas.microsoft.com/office/drawing/2014/main" id="{32DA878A-658B-604D-8248-D3A0499EE3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95977E93-34A9-B741-82E5-521429437D43}"/>
              </a:ext>
            </a:extLst>
          </p:cNvPr>
          <p:cNvSpPr/>
          <p:nvPr/>
        </p:nvSpPr>
        <p:spPr>
          <a:xfrm>
            <a:off x="77002" y="67377"/>
            <a:ext cx="12031579" cy="3139321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spcAft>
                <a:spcPts val="800"/>
              </a:spcAft>
            </a:pPr>
            <a:endParaRPr lang="en-GB" sz="1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5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با </a:t>
            </a:r>
            <a:r>
              <a:rPr lang="fa-IR" sz="5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وجود خطاها  </a:t>
            </a:r>
            <a:endParaRPr lang="en-GB" sz="5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5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سنگینی </a:t>
            </a:r>
            <a:r>
              <a:rPr lang="fa-IR" sz="5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گناهان </a:t>
            </a:r>
            <a:endParaRPr lang="en-US" sz="5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5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مرا </a:t>
            </a:r>
            <a:r>
              <a:rPr lang="fa-IR" sz="5600" b="1" dirty="0" err="1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میپـذیـری</a:t>
            </a:r>
            <a:r>
              <a:rPr lang="fa-IR" sz="5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،  </a:t>
            </a:r>
            <a:r>
              <a:rPr lang="fa-IR" sz="5600" b="1" dirty="0" err="1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خـداونـدم</a:t>
            </a:r>
            <a:r>
              <a:rPr lang="fa-IR" sz="5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US" sz="5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64491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outdoor, tree, sky, nature&#10;&#10;Description automatically generated">
            <a:extLst>
              <a:ext uri="{FF2B5EF4-FFF2-40B4-BE49-F238E27FC236}">
                <a16:creationId xmlns="" xmlns:a16="http://schemas.microsoft.com/office/drawing/2014/main" id="{32DA878A-658B-604D-8248-D3A0499EE3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1C2A9E3B-81FA-324A-87F1-B1DDD9C497B0}"/>
              </a:ext>
            </a:extLst>
          </p:cNvPr>
          <p:cNvSpPr/>
          <p:nvPr/>
        </p:nvSpPr>
        <p:spPr>
          <a:xfrm>
            <a:off x="105878" y="96254"/>
            <a:ext cx="11964202" cy="2575064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spcAft>
                <a:spcPts val="800"/>
              </a:spcAft>
            </a:pPr>
            <a:endParaRPr lang="en-GB" sz="1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تویی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ملجای   من  </a:t>
            </a:r>
          </a:p>
          <a:p>
            <a:pPr algn="ctr" rtl="1">
              <a:spcAft>
                <a:spcPts val="800"/>
              </a:spcAft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تویی   اُمـیـد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من 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319863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outdoor, tree, sky, nature&#10;&#10;Description automatically generated">
            <a:extLst>
              <a:ext uri="{FF2B5EF4-FFF2-40B4-BE49-F238E27FC236}">
                <a16:creationId xmlns="" xmlns:a16="http://schemas.microsoft.com/office/drawing/2014/main" id="{32DA878A-658B-604D-8248-D3A0499EE3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F28A7104-3474-DD4D-A008-5C1A45B16E8D}"/>
              </a:ext>
            </a:extLst>
          </p:cNvPr>
          <p:cNvSpPr/>
          <p:nvPr/>
        </p:nvSpPr>
        <p:spPr>
          <a:xfrm>
            <a:off x="96253" y="86627"/>
            <a:ext cx="12002703" cy="2575064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spcAft>
                <a:spcPts val="800"/>
              </a:spcAft>
            </a:pPr>
            <a:r>
              <a:rPr lang="fa-IR" sz="1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GB" sz="1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پوشانیدی </a:t>
            </a:r>
            <a:r>
              <a:rPr lang="en-GB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مرا 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با 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خون 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خود 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در حضور  تخت   پدر 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298062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outdoor, tree, sky, nature&#10;&#10;Description automatically generated">
            <a:extLst>
              <a:ext uri="{FF2B5EF4-FFF2-40B4-BE49-F238E27FC236}">
                <a16:creationId xmlns="" xmlns:a16="http://schemas.microsoft.com/office/drawing/2014/main" id="{32DA878A-658B-604D-8248-D3A0499EE3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94C06D2E-7747-8142-9FF1-4E0126F420F5}"/>
              </a:ext>
            </a:extLst>
          </p:cNvPr>
          <p:cNvSpPr/>
          <p:nvPr/>
        </p:nvSpPr>
        <p:spPr>
          <a:xfrm>
            <a:off x="77001" y="125127"/>
            <a:ext cx="12114999" cy="3139321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spcAft>
                <a:spcPts val="800"/>
              </a:spcAft>
            </a:pPr>
            <a:endParaRPr lang="en-GB" sz="1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5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مرا  </a:t>
            </a:r>
            <a:r>
              <a:rPr lang="fa-IR" sz="5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میپذیری  تو</a:t>
            </a:r>
            <a:endParaRPr lang="en-GB" sz="5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5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با</a:t>
            </a:r>
            <a:r>
              <a:rPr lang="en-GB" sz="5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5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فیض </a:t>
            </a:r>
            <a:r>
              <a:rPr lang="en-GB" sz="5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5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و </a:t>
            </a:r>
            <a:r>
              <a:rPr lang="en-GB" sz="5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5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عشقت</a:t>
            </a:r>
            <a:r>
              <a:rPr lang="en-GB" sz="5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5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عیسی</a:t>
            </a:r>
          </a:p>
          <a:p>
            <a:pPr algn="ctr" rtl="1">
              <a:spcAft>
                <a:spcPts val="800"/>
              </a:spcAft>
            </a:pPr>
            <a:r>
              <a:rPr lang="fa-IR" sz="5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س</a:t>
            </a:r>
            <a:r>
              <a:rPr lang="fa-IR" sz="5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ـ</a:t>
            </a:r>
            <a:r>
              <a:rPr lang="fa-IR" sz="5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رودم</a:t>
            </a:r>
            <a:r>
              <a:rPr lang="en-GB" sz="5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5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پاسخیست</a:t>
            </a:r>
            <a:r>
              <a:rPr lang="en-GB" sz="5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5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به </a:t>
            </a:r>
            <a:r>
              <a:rPr lang="en-GB" sz="5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5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صلیب</a:t>
            </a:r>
            <a:r>
              <a:rPr lang="en-GB" sz="5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5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تو</a:t>
            </a:r>
            <a:endParaRPr lang="en-US" sz="5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47982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outdoor, tree, sky, nature&#10;&#10;Description automatically generated">
            <a:extLst>
              <a:ext uri="{FF2B5EF4-FFF2-40B4-BE49-F238E27FC236}">
                <a16:creationId xmlns="" xmlns:a16="http://schemas.microsoft.com/office/drawing/2014/main" id="{32DA878A-658B-604D-8248-D3A0499EE3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94C06D2E-7747-8142-9FF1-4E0126F420F5}"/>
              </a:ext>
            </a:extLst>
          </p:cNvPr>
          <p:cNvSpPr/>
          <p:nvPr/>
        </p:nvSpPr>
        <p:spPr>
          <a:xfrm>
            <a:off x="77001" y="125127"/>
            <a:ext cx="12114999" cy="3139321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spcAft>
                <a:spcPts val="800"/>
              </a:spcAft>
            </a:pPr>
            <a:endParaRPr lang="en-GB" sz="1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5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بـر  </a:t>
            </a:r>
            <a:r>
              <a:rPr lang="fa-IR" sz="5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روی  زانـوانـم </a:t>
            </a:r>
          </a:p>
          <a:p>
            <a:pPr algn="ctr" rtl="1">
              <a:spcAft>
                <a:spcPts val="800"/>
              </a:spcAft>
            </a:pPr>
            <a:r>
              <a:rPr lang="fa-IR" sz="5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با  زخم  روح  و  جانم </a:t>
            </a:r>
          </a:p>
          <a:p>
            <a:pPr algn="ctr" rtl="1">
              <a:spcAft>
                <a:spcPts val="800"/>
              </a:spcAft>
            </a:pPr>
            <a:r>
              <a:rPr lang="fa-IR" sz="5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دانم  شفـایم  تنـهـا  تویی  عـیسی </a:t>
            </a:r>
            <a:endParaRPr lang="en-US" sz="5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0713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outdoor, tree, sky, nature&#10;&#10;Description automatically generated">
            <a:extLst>
              <a:ext uri="{FF2B5EF4-FFF2-40B4-BE49-F238E27FC236}">
                <a16:creationId xmlns="" xmlns:a16="http://schemas.microsoft.com/office/drawing/2014/main" id="{32DA878A-658B-604D-8248-D3A0499EE3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1C2A9E3B-81FA-324A-87F1-B1DDD9C497B0}"/>
              </a:ext>
            </a:extLst>
          </p:cNvPr>
          <p:cNvSpPr/>
          <p:nvPr/>
        </p:nvSpPr>
        <p:spPr>
          <a:xfrm>
            <a:off x="105878" y="96254"/>
            <a:ext cx="11964202" cy="2575064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spcAft>
                <a:spcPts val="800"/>
              </a:spcAft>
            </a:pPr>
            <a:endParaRPr lang="en-GB" sz="16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تویی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ملجای   من  </a:t>
            </a:r>
          </a:p>
          <a:p>
            <a:pPr algn="ctr" rtl="1">
              <a:spcAft>
                <a:spcPts val="800"/>
              </a:spcAft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تویی   اُمـیـد  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من 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7656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A picture containing outdoor, tree, sky, nature&#10;&#10;Description automatically generated">
            <a:extLst>
              <a:ext uri="{FF2B5EF4-FFF2-40B4-BE49-F238E27FC236}">
                <a16:creationId xmlns="" xmlns:a16="http://schemas.microsoft.com/office/drawing/2014/main" id="{32DA878A-658B-604D-8248-D3A0499EE36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Rectangle 1">
            <a:extLst>
              <a:ext uri="{FF2B5EF4-FFF2-40B4-BE49-F238E27FC236}">
                <a16:creationId xmlns="" xmlns:a16="http://schemas.microsoft.com/office/drawing/2014/main" id="{F28A7104-3474-DD4D-A008-5C1A45B16E8D}"/>
              </a:ext>
            </a:extLst>
          </p:cNvPr>
          <p:cNvSpPr/>
          <p:nvPr/>
        </p:nvSpPr>
        <p:spPr>
          <a:xfrm>
            <a:off x="96253" y="86627"/>
            <a:ext cx="12002703" cy="2575064"/>
          </a:xfrm>
          <a:prstGeom prst="rect">
            <a:avLst/>
          </a:prstGeom>
          <a:effectLst>
            <a:outerShdw blurRad="50800" dist="38100" dir="10800000" algn="r" rotWithShape="0">
              <a:prstClr val="black">
                <a:alpha val="40000"/>
              </a:prstClr>
            </a:outerShdw>
          </a:effectLst>
        </p:spPr>
        <p:txBody>
          <a:bodyPr wrap="square">
            <a:spAutoFit/>
          </a:bodyPr>
          <a:lstStyle/>
          <a:p>
            <a:pPr algn="ctr" rtl="1">
              <a:spcAft>
                <a:spcPts val="800"/>
              </a:spcAft>
            </a:pPr>
            <a:r>
              <a:rPr lang="fa-IR" sz="1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endParaRPr lang="en-GB" sz="1000" b="1" dirty="0" smtClean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پوشانیدی </a:t>
            </a:r>
            <a:r>
              <a:rPr lang="en-GB" sz="6600" b="1" dirty="0" smtClean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مرا 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با 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خون </a:t>
            </a:r>
            <a:r>
              <a:rPr lang="en-GB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خود 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algn="ctr" rtl="1">
              <a:spcAft>
                <a:spcPts val="800"/>
              </a:spcAft>
            </a:pPr>
            <a:r>
              <a:rPr lang="fa-IR" sz="6600" b="1" dirty="0">
                <a:ln w="0">
                  <a:solidFill>
                    <a:schemeClr val="tx1"/>
                  </a:solidFill>
                </a:ln>
                <a:effectLst>
                  <a:glow rad="139700">
                    <a:schemeClr val="bg1">
                      <a:alpha val="40000"/>
                    </a:schemeClr>
                  </a:glow>
                  <a:innerShdw blurRad="63500" dist="50800" dir="16200000">
                    <a:prstClr val="black">
                      <a:alpha val="50000"/>
                    </a:prstClr>
                  </a:innerShdw>
                </a:effectLst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در حضور  تخت   پدر </a:t>
            </a:r>
            <a:endParaRPr lang="en-US" sz="6600" b="1" dirty="0">
              <a:ln w="0">
                <a:solidFill>
                  <a:schemeClr val="tx1"/>
                </a:solidFill>
              </a:ln>
              <a:effectLst>
                <a:glow rad="139700">
                  <a:schemeClr val="bg1">
                    <a:alpha val="40000"/>
                  </a:schemeClr>
                </a:glow>
                <a:innerShdw blurRad="63500" dist="50800" dir="16200000">
                  <a:prstClr val="black">
                    <a:alpha val="50000"/>
                  </a:prstClr>
                </a:innerShdw>
              </a:effectLst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118030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98</TotalTime>
  <Words>99</Words>
  <Application>Microsoft Office PowerPoint</Application>
  <PresentationFormat>Widescreen</PresentationFormat>
  <Paragraphs>34</Paragraphs>
  <Slides>12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Rose, Daniel (Student)</dc:creator>
  <cp:lastModifiedBy>Niloofar</cp:lastModifiedBy>
  <cp:revision>7</cp:revision>
  <dcterms:created xsi:type="dcterms:W3CDTF">2019-08-26T17:49:46Z</dcterms:created>
  <dcterms:modified xsi:type="dcterms:W3CDTF">2019-11-15T13:17:18Z</dcterms:modified>
</cp:coreProperties>
</file>