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71" r:id="rId11"/>
    <p:sldId id="272" r:id="rId12"/>
    <p:sldId id="264" r:id="rId13"/>
    <p:sldId id="267" r:id="rId14"/>
    <p:sldId id="273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5618B-1A7A-4322-9354-D99EBA861556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3FA16-7115-4447-A6CA-8F67009CB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64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FA16-7115-4447-A6CA-8F67009CB9A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093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29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16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475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23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33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87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25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3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01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94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18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A387D-3C45-47CA-9BCC-950AD3AA867D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0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997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0783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غم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هایم را به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شادی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تبدیل کردی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یأس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را به پایکوبی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9381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مــرا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احیا  می </a:t>
            </a: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کنی</a:t>
            </a:r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مــرا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احیا  می </a:t>
            </a: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کنی</a:t>
            </a:r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مــرا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احیا  می </a:t>
            </a: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کنی</a:t>
            </a:r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حضورت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48900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وقـت  تنگی  و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فـقـر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عیـسی  بـا  فـتح  و ظـفر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شـتـابـان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آیـی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83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48900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مـرا  یـکـبـار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دیـگـر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اوج  صـخره ای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اَمـن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مـسـتحـکم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سـازی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5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9381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مــرا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احیا  می </a:t>
            </a: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کنی</a:t>
            </a:r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مــرا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احیا  می </a:t>
            </a: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کنی</a:t>
            </a:r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مــرا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احیا  می </a:t>
            </a: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کنی</a:t>
            </a:r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حضورت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27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749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5973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وقـت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سـرافکندگـی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مرا احیا می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کند</a:t>
            </a:r>
            <a:endParaRPr lang="fa-IR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60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0783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وقـت نا امـیدی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هـا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روحـت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جـانم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دلـگـرم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سـازد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98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5973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وقت شـرم از عصـیانم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بـار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گـناهـم را بـر می دارد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74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0783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غم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هایم را به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شادی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تبدیل کردی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یأس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را به پایکوبی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29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9381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مــرا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احیا  می </a:t>
            </a: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کنی</a:t>
            </a:r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مــرا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احیا  می </a:t>
            </a: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کنی</a:t>
            </a:r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مــرا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احیا  می </a:t>
            </a: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کنی</a:t>
            </a:r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حضورت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66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78565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وقـت سـرگردانی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ها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مرا رؤیا می بخشد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61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50783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وقت پـریـشان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حالی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روحــت   آرامـی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حـین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طـوفـان  اسـت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58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0783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وقت ضعف در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سختیها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روحـت   قــوتــی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بـس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بی پـایـان  اسـت</a:t>
            </a:r>
          </a:p>
        </p:txBody>
      </p:sp>
    </p:spTree>
    <p:extLst>
      <p:ext uri="{BB962C8B-B14F-4D97-AF65-F5344CB8AC3E}">
        <p14:creationId xmlns:p14="http://schemas.microsoft.com/office/powerpoint/2010/main" val="166493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152</Words>
  <Application>Microsoft Office PowerPoint</Application>
  <PresentationFormat>Widescreen</PresentationFormat>
  <Paragraphs>53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10</cp:revision>
  <dcterms:created xsi:type="dcterms:W3CDTF">2018-08-22T20:32:46Z</dcterms:created>
  <dcterms:modified xsi:type="dcterms:W3CDTF">2019-11-15T12:48:30Z</dcterms:modified>
</cp:coreProperties>
</file>