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05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2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96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13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0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37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4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8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64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93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17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CEC7-61DD-4447-9F72-100604E7218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7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274"/>
            <a:ext cx="12192000" cy="684772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algn="r" rtl="1">
              <a:lnSpc>
                <a:spcPct val="10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پــدر آمـــده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ایم</a:t>
            </a:r>
            <a:endParaRPr lang="en-GB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بــه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حـــضور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قـــــدوسـت</a:t>
            </a:r>
            <a:endParaRPr lang="en-GB" sz="5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پرستیــمت</a:t>
            </a:r>
            <a:endParaRPr lang="en-GB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خــم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شـــویم  در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حـــضـــورت</a:t>
            </a:r>
            <a:endParaRPr lang="en-GB" sz="5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35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 rtl="1">
              <a:lnSpc>
                <a:spcPct val="100000"/>
              </a:lnSpc>
            </a:pP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</a:rPr>
              <a:t>می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</a:rPr>
              <a:t>پرستیم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می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پرستیم</a:t>
            </a:r>
            <a:endParaRPr lang="en-GB" sz="5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پرستیم ، پــدر تــو </a:t>
            </a:r>
            <a:r>
              <a:rPr lang="en-GB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</a:t>
            </a:r>
            <a:r>
              <a:rPr lang="en-GB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GB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0000"/>
              </a:lnSpc>
            </a:pPr>
            <a:r>
              <a:rPr lang="en-GB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دوســــتــت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داریــــم</a:t>
            </a:r>
          </a:p>
        </p:txBody>
      </p:sp>
    </p:spTree>
    <p:extLst>
      <p:ext uri="{BB962C8B-B14F-4D97-AF65-F5344CB8AC3E}">
        <p14:creationId xmlns:p14="http://schemas.microsoft.com/office/powerpoint/2010/main" val="380394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87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2017-10-19T12:14:08Z</dcterms:created>
  <dcterms:modified xsi:type="dcterms:W3CDTF">2019-11-15T11:09:24Z</dcterms:modified>
</cp:coreProperties>
</file>