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37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78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45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64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43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61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05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77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38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5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71A75-9094-4371-9736-28E67869DE69}" type="datetimeFigureOut">
              <a:rPr lang="de-DE" smtClean="0"/>
              <a:t>15.11.2019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1285-516B-404E-A1DB-D3556C7FA8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52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03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3094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کیست که ما را از محبتِ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مسیح جدا سازد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چون او همیشه و در هرجا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ما را دوست می دارد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6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3094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آن محبتِ عظیمی که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مسیح به ما دارد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هیچ چیز نمی تواند ما را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از آن محروم کند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923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3094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آیا مصیبت یا نگرانی یا  زجـر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یا گرسنگی یا تهیدستی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یا خطر یا شمشیر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می تواند ما را از مسیح جدا سازد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291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3094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مطمئن هستم نه مرگ نه زندگی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نــه  فـــرشــتـگـان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نه نیروها نه قدرت های 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فــوق  بــشــری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106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3094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نه پیشآمدهای امروز و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نــه وقایع  فـردا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نه قدرت های آسمانی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نـه بلندی نـه پسـتـی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0920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3094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پس هیچ چیز در تمام آفرینش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 نمی تواند ما را از محبتی که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خدا در خداوند ما عیسی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alpha val="40000"/>
                    </a:schemeClr>
                  </a:glow>
                </a:effectLst>
              </a:rPr>
              <a:t>  مسیح ، آشکار نموده جدا سازد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565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00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2019-11-14T23:10:28Z</dcterms:created>
  <dcterms:modified xsi:type="dcterms:W3CDTF">2019-11-14T23:29:52Z</dcterms:modified>
</cp:coreProperties>
</file>