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1A75-9094-4371-9736-28E67869DE69}" type="datetimeFigureOut">
              <a:rPr lang="de-DE" smtClean="0"/>
              <a:t>15.11.2019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1285-516B-404E-A1DB-D3556C7FA8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1372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1A75-9094-4371-9736-28E67869DE69}" type="datetimeFigureOut">
              <a:rPr lang="de-DE" smtClean="0"/>
              <a:t>15.11.2019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1285-516B-404E-A1DB-D3556C7FA8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5787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1A75-9094-4371-9736-28E67869DE69}" type="datetimeFigureOut">
              <a:rPr lang="de-DE" smtClean="0"/>
              <a:t>15.11.2019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1285-516B-404E-A1DB-D3556C7FA8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745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1A75-9094-4371-9736-28E67869DE69}" type="datetimeFigureOut">
              <a:rPr lang="de-DE" smtClean="0"/>
              <a:t>15.11.2019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1285-516B-404E-A1DB-D3556C7FA8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1649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1A75-9094-4371-9736-28E67869DE69}" type="datetimeFigureOut">
              <a:rPr lang="de-DE" smtClean="0"/>
              <a:t>15.11.2019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1285-516B-404E-A1DB-D3556C7FA8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8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1A75-9094-4371-9736-28E67869DE69}" type="datetimeFigureOut">
              <a:rPr lang="de-DE" smtClean="0"/>
              <a:t>15.11.2019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1285-516B-404E-A1DB-D3556C7FA8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143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1A75-9094-4371-9736-28E67869DE69}" type="datetimeFigureOut">
              <a:rPr lang="de-DE" smtClean="0"/>
              <a:t>15.11.2019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1285-516B-404E-A1DB-D3556C7FA8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3616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1A75-9094-4371-9736-28E67869DE69}" type="datetimeFigureOut">
              <a:rPr lang="de-DE" smtClean="0"/>
              <a:t>15.11.2019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1285-516B-404E-A1DB-D3556C7FA8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405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1A75-9094-4371-9736-28E67869DE69}" type="datetimeFigureOut">
              <a:rPr lang="de-DE" smtClean="0"/>
              <a:t>15.11.2019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1285-516B-404E-A1DB-D3556C7FA8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7771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1A75-9094-4371-9736-28E67869DE69}" type="datetimeFigureOut">
              <a:rPr lang="de-DE" smtClean="0"/>
              <a:t>15.11.2019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1285-516B-404E-A1DB-D3556C7FA8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8389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1A75-9094-4371-9736-28E67869DE69}" type="datetimeFigureOut">
              <a:rPr lang="de-DE" smtClean="0"/>
              <a:t>15.11.2019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1285-516B-404E-A1DB-D3556C7FA8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851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71A75-9094-4371-9736-28E67869DE69}" type="datetimeFigureOut">
              <a:rPr lang="de-DE" smtClean="0"/>
              <a:t>15.11.2019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61285-516B-404E-A1DB-D3556C7FA8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252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9036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3094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4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</a:effectLst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 کیست که ما را از محبتِ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  مسیح جدا سازد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  چون او همیشه و در هرجا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  ما را دوست می دارد</a:t>
            </a:r>
            <a:endParaRPr lang="en-US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261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3094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4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</a:effectLst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 آن محبتِ عظیمی که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  مسیح به ما دارد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  هیچ چیز نمی تواند ما را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  از آن محروم کند</a:t>
            </a:r>
            <a:endParaRPr lang="en-US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9231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3094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4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</a:effectLst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 آیا مصیبت یا نگرانی یا  زجـر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  یا گرسنگی یا تهیدستی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 یا خطر یا شمشیر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 می تواند ما را از مسیح جدا سازد</a:t>
            </a:r>
            <a:endParaRPr lang="en-US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2919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3094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4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</a:effectLst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 مطمئن هستم نه مرگ نه زندگی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  نــه  فـــرشــتـگـان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  نه نیروها نه قدرت های 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  فــوق  بــشــری</a:t>
            </a:r>
            <a:endParaRPr lang="en-US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1063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3094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4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</a:effectLst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 نه پیشآمدهای امروز و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  نــه وقایع  فـردا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  نه قدرت های آسمانی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  نـه بلندی نـه پسـتـی</a:t>
            </a:r>
            <a:endParaRPr lang="en-US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0920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3094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4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</a:effectLst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 پس هیچ چیز در تمام آفرینش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  نمی تواند ما را از محبتی که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 خدا در خداوند ما عیسی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</a:effectLst>
              </a:rPr>
              <a:t>  مسیح ، آشکار نموده جدا سازد</a:t>
            </a:r>
            <a:endParaRPr lang="en-US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5658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0000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138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4</cp:revision>
  <dcterms:created xsi:type="dcterms:W3CDTF">2019-11-14T23:10:28Z</dcterms:created>
  <dcterms:modified xsi:type="dcterms:W3CDTF">2019-11-14T23:29:52Z</dcterms:modified>
</cp:coreProperties>
</file>