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45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49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72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20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55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51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13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76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41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54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63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63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71E88-E1BE-4C56-9C28-087CA62FDFB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22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767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-30822"/>
            <a:ext cx="12192000" cy="6888822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en-GB" sz="3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خـداونـد  </a:t>
            </a: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مــا  فــاتـح  است</a:t>
            </a:r>
            <a:r>
              <a:rPr lang="en-GB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عـظیم  و  هـم  قــادر  است</a:t>
            </a:r>
            <a:r>
              <a:rPr lang="en-GB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جـلالش  ایـن  زمـین  را  پُـر  سـازد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10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0274"/>
            <a:ext cx="12192000" cy="6868274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endParaRPr lang="fa-IR" sz="3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ســـرود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پـیـروزی  را  بـخـوان 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نــام  شــاه  سَـما  را  بـخـوان 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چون  دشمنان  از  </a:t>
            </a: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نزدش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می گریزند 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46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30822"/>
            <a:ext cx="12192000" cy="6888822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endParaRPr lang="en-GB" sz="3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ســـردار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ســـپـــاه  مــا  عــیساسـت 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او  خـــدای  لــشگــرهــاسـت 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جنـگ  از  آنِ  خداونـد  مــا  اسـت </a:t>
            </a:r>
          </a:p>
        </p:txBody>
      </p:sp>
    </p:spTree>
    <p:extLst>
      <p:ext uri="{BB962C8B-B14F-4D97-AF65-F5344CB8AC3E}">
        <p14:creationId xmlns:p14="http://schemas.microsoft.com/office/powerpoint/2010/main" val="179829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endParaRPr lang="en-GB" sz="3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در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پی شاه ، ما پیش رویم 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در جنگ ها  غالب می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شویم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او که در ماست از جهان عظیم تر است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98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endParaRPr lang="en-GB" sz="3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سـربـازان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شـاه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دلـــیــرنــد 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چــون  در نـبـردهــا  می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بـیــنند 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خداوند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عیسی در جنگ چه مهیب است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7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endParaRPr lang="en-GB" sz="3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ســـردار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ســـپـــاه  مــا  عــیساسـت 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او  خـــدای  لــشگــرهــاسـت </a:t>
            </a:r>
          </a:p>
          <a:p>
            <a:pPr algn="ctr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جنـگ  از  آنِ  خداونـد  مــا  اسـت </a:t>
            </a:r>
          </a:p>
        </p:txBody>
      </p:sp>
    </p:spTree>
    <p:extLst>
      <p:ext uri="{BB962C8B-B14F-4D97-AF65-F5344CB8AC3E}">
        <p14:creationId xmlns:p14="http://schemas.microsoft.com/office/powerpoint/2010/main" val="255019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856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78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 خـداونـد  مــا  فــاتـح  است او عـظیم  و  هـم  قــادر  است و جـلالش  ایـن  زمـین  را  پُـر  سـازد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خداوند ما فاتح است   او عظیم و هم قادر است   و جلالش این زمین را پر سازد</dc:title>
  <dc:creator>Niloofar</dc:creator>
  <cp:lastModifiedBy>Niloofar</cp:lastModifiedBy>
  <cp:revision>12</cp:revision>
  <dcterms:created xsi:type="dcterms:W3CDTF">2018-08-06T22:28:09Z</dcterms:created>
  <dcterms:modified xsi:type="dcterms:W3CDTF">2019-11-14T23:16:31Z</dcterms:modified>
</cp:coreProperties>
</file>