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14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55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39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21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17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047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62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96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08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98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5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08A2-AC0E-46F0-BD9A-CDD42A23125E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48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00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152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خدای پدر ای از جان بهتر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 کن جامم را یک بار دیگر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572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94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152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خدای پدر ای از جان بهتر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 کن جامم را یک بار دیگر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07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152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مهربان عیسی ، عشق کلیسا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 نظر بر ما ، ساقی مستان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2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152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گوییم هللویاه ، گوییم هللویاه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گوییم هللویاه ، گوییم هللویاه</a:t>
            </a:r>
          </a:p>
        </p:txBody>
      </p:sp>
    </p:spTree>
    <p:extLst>
      <p:ext uri="{BB962C8B-B14F-4D97-AF65-F5344CB8AC3E}">
        <p14:creationId xmlns:p14="http://schemas.microsoft.com/office/powerpoint/2010/main" val="135249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152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القدس هر شب و هر روز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برکوب بر قلبم چون زنگ ناقوس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152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گوییم هللویاه ، گوییم هللویاه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گوییم هللویاه ، گوییم هللویاه</a:t>
            </a:r>
          </a:p>
        </p:txBody>
      </p:sp>
    </p:spTree>
    <p:extLst>
      <p:ext uri="{BB962C8B-B14F-4D97-AF65-F5344CB8AC3E}">
        <p14:creationId xmlns:p14="http://schemas.microsoft.com/office/powerpoint/2010/main" val="4229024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152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جان جانان ای شَــهِ شَـهـان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 زِ فیضم کن ساقی مستان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220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1529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خدای پدر ای از جان بهتر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 کن جامم را یک بار دیگر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863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64742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قوت در فیضت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ستایش کنم تو را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روح و در راستی</a:t>
            </a: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پرستش کنم تو را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41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2019-11-14T22:34:20Z</dcterms:created>
  <dcterms:modified xsi:type="dcterms:W3CDTF">2019-11-14T22:34:40Z</dcterms:modified>
</cp:coreProperties>
</file>