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7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88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23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71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05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60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34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94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72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03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160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EA47D-C026-4966-B1D0-66AC59F9E6D5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70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502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خدای من صخره ی من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پناه من ، مأوای من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47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58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خدای من صخره ی من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پناه من ، مأوای من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1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45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تو دارم روح شادی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تو دارم نـور  اُمـید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57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45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مرهم بگذار ، بر درد من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خـدایــم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925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4163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شفایم ده ، دردهایم را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خـدایــم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23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خدای من صخره ی من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پناه من ، مأوای من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440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45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خون تو پاک گشته ام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حضورت ایستاده ام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64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4163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رحمت فرما ، بـر  فـرزنـدت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خـدایــم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220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4163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نازل فرما ، روح پاکت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خـدایــم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563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82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2019-11-14T15:50:46Z</dcterms:created>
  <dcterms:modified xsi:type="dcterms:W3CDTF">2019-11-14T17:00:21Z</dcterms:modified>
</cp:coreProperties>
</file>