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4" r:id="rId6"/>
    <p:sldId id="260" r:id="rId7"/>
    <p:sldId id="265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631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22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506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0056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993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08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4394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78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84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4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58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18F2-C085-4352-A067-3C14A1A9F981}" type="datetimeFigureOut">
              <a:rPr lang="de-DE" smtClean="0"/>
              <a:t>13.11.2019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630B4-9B00-4D39-8B1F-84FC28DC65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28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9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29439" cy="452431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خــداونـد  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پــاک 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ســرور  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آســمـانی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تـویـی 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راســتـی  </a:t>
            </a:r>
            <a:r>
              <a:rPr lang="ar-SA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حـیات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جـز  </a:t>
            </a:r>
            <a:r>
              <a:rPr lang="ar-SA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  هــمـه  چـیـز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فـانـیـست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1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29439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خــداونـد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مـعـبـود  مــن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حـافـظ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وجـود  و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تـــَـن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3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29439" cy="44012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آرامــش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تــوســت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راحـتـی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بـخـش  قـلـب  و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جـان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شـادی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 سـرور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تـوسـت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انــدر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دل   مــؤمــنــان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69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29439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خــداونـد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مـعـبـود  مــن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حـافـظ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وجـود  و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تـــَـن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3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29439" cy="440120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4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مــحــبـت 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تـــو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پــر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کــرده  دلـــهـای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مــا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هــمــچــون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نـهـری  </a:t>
            </a:r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ابـدی</a:t>
            </a:r>
            <a:endParaRPr lang="en-GB" sz="6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0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جــاریــســت 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زِ   وجـود  مـا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71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91440"/>
            <a:ext cx="12029439" cy="50783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en-GB" sz="4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خــداونـد</a:t>
            </a:r>
            <a:endParaRPr lang="en-GB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A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مـعـبـود  مــن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حـافـظ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وجـود  و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تـــَـن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endParaRPr lang="en-GB" sz="3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fa-IR" sz="54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en-GB" sz="54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97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51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68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4</cp:revision>
  <dcterms:created xsi:type="dcterms:W3CDTF">2019-09-22T19:02:24Z</dcterms:created>
  <dcterms:modified xsi:type="dcterms:W3CDTF">2019-11-13T15:03:39Z</dcterms:modified>
</cp:coreProperties>
</file>