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3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745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05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06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0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42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15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03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06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33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67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7B43F-8FDC-459E-B121-D84BF0A3937C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970B0-11D2-4297-8D74-902F997711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68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76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86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خداوندا تو آگاهی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زِ اندک آرزوی من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شناسی بنده ی خود را 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و دانی جمله خوی من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5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86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بُــوَد مهرت زِ حد بیرون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تو ای نیکو شبان من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چنین گفتی که آگاهی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زِ دانه دانه موی من   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7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86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گــَــهِ فرسودگی و غم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زمان شادی و عزت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به درگاهت شتابانم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که باز است آن به سوی من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221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386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3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در این دنیا تو را دارم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یگانه مهربان من</a:t>
            </a: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</a:rPr>
              <a:t>بُــوَد فخرم همه در تو </a:t>
            </a:r>
            <a:endParaRPr lang="fa-IR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تو هستی آبروی من   ۲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7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64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2019-11-13T14:14:21Z</dcterms:created>
  <dcterms:modified xsi:type="dcterms:W3CDTF">2019-11-13T14:15:54Z</dcterms:modified>
</cp:coreProperties>
</file>