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2622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560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380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2052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1338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33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036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73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011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32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29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22001-BBB2-4E81-8D2E-F8978E889B94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117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3811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4745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سلطنت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سلطنت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سلطنت از آن توست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738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262789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endParaRPr lang="fa-IR" sz="3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تو شایسته و خداوندی</a:t>
            </a:r>
          </a:p>
        </p:txBody>
      </p:sp>
    </p:spTree>
    <p:extLst>
      <p:ext uri="{BB962C8B-B14F-4D97-AF65-F5344CB8AC3E}">
        <p14:creationId xmlns:p14="http://schemas.microsoft.com/office/powerpoint/2010/main" val="4202347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22806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گوییم هللویاه خداوندی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تنها قدوس و بی مانندی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652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3208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22806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 تو را می ستاییم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حضور تو به وجد آییم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02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22806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 به تو ایمان داریم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را از جان و دل سراییم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888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22806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گوییم هللویاه خداوندی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تنها قدوس و بی مانندی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764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22806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 تو شادی مایی 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امید و نجات مایی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377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22806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 این را نیک می دانیم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تنها حافظ جان هایی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829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22806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گوییم هللویاه خداوندی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تنها قدوس و بی مانندی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965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4745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سلطنت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سلطنت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سلطنت از آن توست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961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262789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endParaRPr lang="fa-IR" sz="3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تو قدوس و بی مانندی</a:t>
            </a:r>
          </a:p>
        </p:txBody>
      </p:sp>
    </p:spTree>
    <p:extLst>
      <p:ext uri="{BB962C8B-B14F-4D97-AF65-F5344CB8AC3E}">
        <p14:creationId xmlns:p14="http://schemas.microsoft.com/office/powerpoint/2010/main" val="1683697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Widescreen</PresentationFormat>
  <Paragraphs>33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2019-11-13T13:45:19Z</dcterms:created>
  <dcterms:modified xsi:type="dcterms:W3CDTF">2019-11-13T13:45:31Z</dcterms:modified>
</cp:coreProperties>
</file>