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62" r:id="rId5"/>
    <p:sldId id="263" r:id="rId6"/>
    <p:sldId id="264" r:id="rId7"/>
    <p:sldId id="265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8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356A-79B3-4908-B93F-B0C83E64C73A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02DC8-BFC3-4537-88DC-FA1579A87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792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356A-79B3-4908-B93F-B0C83E64C73A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02DC8-BFC3-4537-88DC-FA1579A87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737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356A-79B3-4908-B93F-B0C83E64C73A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02DC8-BFC3-4537-88DC-FA1579A87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42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356A-79B3-4908-B93F-B0C83E64C73A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02DC8-BFC3-4537-88DC-FA1579A87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514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356A-79B3-4908-B93F-B0C83E64C73A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02DC8-BFC3-4537-88DC-FA1579A87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559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356A-79B3-4908-B93F-B0C83E64C73A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02DC8-BFC3-4537-88DC-FA1579A87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20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356A-79B3-4908-B93F-B0C83E64C73A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02DC8-BFC3-4537-88DC-FA1579A87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845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356A-79B3-4908-B93F-B0C83E64C73A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02DC8-BFC3-4537-88DC-FA1579A87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8037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356A-79B3-4908-B93F-B0C83E64C73A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02DC8-BFC3-4537-88DC-FA1579A87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581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356A-79B3-4908-B93F-B0C83E64C73A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02DC8-BFC3-4537-88DC-FA1579A87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5749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356A-79B3-4908-B93F-B0C83E64C73A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02DC8-BFC3-4537-88DC-FA1579A87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348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f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356A-79B3-4908-B93F-B0C83E64C73A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02DC8-BFC3-4537-88DC-FA1579A87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110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854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327423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خـداونـد پـناه و قـوت ماسـت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مـددکـاریـسـت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در تـنـگـی ها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35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378565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خداوند  قادر  با  ماست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لا لا لا لا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لا</a:t>
            </a:r>
          </a:p>
        </p:txBody>
      </p:sp>
    </p:spTree>
    <p:extLst>
      <p:ext uri="{BB962C8B-B14F-4D97-AF65-F5344CB8AC3E}">
        <p14:creationId xmlns:p14="http://schemas.microsoft.com/office/powerpoint/2010/main" val="9850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359739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8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پـیـروزی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مــاست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آمین ، آمین 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92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378565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خداوند  قادر  با  ماست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لا لا لا لا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لا</a:t>
            </a:r>
          </a:p>
        </p:txBody>
      </p:sp>
    </p:spTree>
    <p:extLst>
      <p:ext uri="{BB962C8B-B14F-4D97-AF65-F5344CB8AC3E}">
        <p14:creationId xmlns:p14="http://schemas.microsoft.com/office/powerpoint/2010/main" val="206596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359739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8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</a:rPr>
              <a:t>پـیـروزی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</a:rPr>
              <a:t>مــاست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</a:rPr>
              <a:t>آمین ، آمین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</a:rPr>
              <a:t>، آمین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91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327423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خـداونـد پـناه و قـوت ماسـت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مـددکـاریـسـت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در تـنـگـی ها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14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791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48</Words>
  <Application>Microsoft Office PowerPoint</Application>
  <PresentationFormat>Widescreen</PresentationFormat>
  <Paragraphs>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3</cp:revision>
  <dcterms:created xsi:type="dcterms:W3CDTF">2018-08-24T09:30:35Z</dcterms:created>
  <dcterms:modified xsi:type="dcterms:W3CDTF">2019-11-13T12:39:28Z</dcterms:modified>
</cp:coreProperties>
</file>