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67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34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45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64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91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83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7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75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63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59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88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D931-1038-45F3-965D-C70791FCAE19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7ADF6-07B2-4B7D-9DEB-64084A0CB99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83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274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56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169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پر فیض و وفادار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 از مهر و نیکویی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 تو جاریست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خوبی هایت به ما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31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169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قدوس و عادلی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رحیم هستی و صبور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عــمـق  آرامــش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زیر سایه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ی بالهایت بر ما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538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68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قادر متعال سلطنتت پرجلال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نیکویی ات جاودانه است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 دهیم هیچکس مثل تو نیست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تویی خدا ، پادشاهِ مـا</a:t>
            </a:r>
            <a:endParaRPr lang="en-US" sz="5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7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169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پر فیض و وفادار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 از مهر و نیکویی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 تو جاریست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خوبی هایت به ما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37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169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قدوس و عادلی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رحیم هستی و صبور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عــمـق  آرامــش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زیر سایه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ی بالهایت بر ما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363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68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قادر متعال سلطنتت پرجلال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نیکویی ات جاودانه است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 دهیم هیچکس مثل تو نیست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تویی خدا ، پادشاهِ مـا</a:t>
            </a:r>
            <a:endParaRPr lang="en-US" sz="5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86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برافرازیم نام قدوست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عزت و جلال از آنت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38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4668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قادر متعال سلطنتت پرجلال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نیکویی ات جاودانه است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 دهیم هیچکس مثل تو نیست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تویی خدا ، پادشاهِ مـا</a:t>
            </a:r>
            <a:endParaRPr lang="en-US" sz="5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31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2019-11-13T12:27:02Z</dcterms:created>
  <dcterms:modified xsi:type="dcterms:W3CDTF">2019-11-13T12:27:14Z</dcterms:modified>
</cp:coreProperties>
</file>