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5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4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6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3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85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08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51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69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5EAC-1079-4DA7-AA67-73DB4980E299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4712-5A59-4DEE-A08C-F066F699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3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948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پدر ، شکر ای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پسر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بر تو ای روح القدس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51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ملجا و قوت من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صخره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قوی من اوست </a:t>
            </a:r>
          </a:p>
        </p:txBody>
      </p:sp>
    </p:spTree>
    <p:extLst>
      <p:ext uri="{BB962C8B-B14F-4D97-AF65-F5344CB8AC3E}">
        <p14:creationId xmlns:p14="http://schemas.microsoft.com/office/powerpoint/2010/main" val="30166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87854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سپر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شاخ نجاتم خداست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قلعه ی بلند من اوست </a:t>
            </a:r>
          </a:p>
        </p:txBody>
      </p:sp>
    </p:spTree>
    <p:extLst>
      <p:ext uri="{BB962C8B-B14F-4D97-AF65-F5344CB8AC3E}">
        <p14:creationId xmlns:p14="http://schemas.microsoft.com/office/powerpoint/2010/main" val="41281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پدر ، شکر ای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پسر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بر تو ای روح القدس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6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بیایید خدا را بسراییم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آواز شادمانی دهیم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51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87854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صخره ی نجات را بستاییم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حضورش با حمد آییم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47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پدر ، شکر ای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پسر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شکر بر تو ای روح القدس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30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نام قدوسش فخر نمایید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رویش را دائم طلبید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4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کارهای عجیبش را ذکر کنید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یهوه را خوانید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8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2017-11-07T23:33:26Z</dcterms:created>
  <dcterms:modified xsi:type="dcterms:W3CDTF">2019-11-13T12:01:44Z</dcterms:modified>
</cp:coreProperties>
</file>