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67" r:id="rId2"/>
    <p:sldId id="257" r:id="rId3"/>
    <p:sldId id="261" r:id="rId4"/>
    <p:sldId id="258" r:id="rId5"/>
    <p:sldId id="262" r:id="rId6"/>
    <p:sldId id="259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4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2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6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6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1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2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9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9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6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0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0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76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8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خــالـق  آسمان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زمين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اين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جهان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آشكار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شد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خلقت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انـسان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ملائك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سرايند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مهر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محـبتت 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چون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محـبت  تو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زائـل  نـگـردد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8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مـى سـرايم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بـا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وجـودم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سـتايم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را </a:t>
            </a:r>
            <a:endParaRPr lang="fa-IR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شاه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شاهان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عـيسى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61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بـهـرت  خـوانـم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زيـباتـرين  ســرودم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نزدت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زانو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سر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فـرود  آورم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22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خــالـق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آسمان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زمين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واين جهان 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در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سياهم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نورت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گشت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تابان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9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بهــرت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دعـا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كـنـم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بشنـو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صـدايم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چون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بهر تو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خوانم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اى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خداوندم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8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مـى سـرايم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بـا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تمام 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وجـودم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سـتايم 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را </a:t>
            </a:r>
            <a:endParaRPr lang="fa-IR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شاه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شاهان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عـيسى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8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بـهـرت  خـوانـم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زيـباتـرين  ســرودم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نزدت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زانو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زنم</a:t>
            </a:r>
          </a:p>
          <a:p>
            <a:pPr algn="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سر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فـرود  آورم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2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2019-02-21T13:49:41Z</dcterms:created>
  <dcterms:modified xsi:type="dcterms:W3CDTF">2019-11-12T23:37:24Z</dcterms:modified>
</cp:coreProperties>
</file>