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73" r:id="rId15"/>
    <p:sldId id="274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47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98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53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996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91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59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52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4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80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87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55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46C83-323E-4165-933B-26028BA47941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53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75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12420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کـلیـسا 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 کـلیـسا </a:t>
            </a:r>
            <a:endParaRPr lang="fa-I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در  جـفـاهـا  نـیـز  او </a:t>
            </a: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پـایــدار  مــانــده 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8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12420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کـلیـسا 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 کـلیـسا </a:t>
            </a:r>
            <a:endParaRPr lang="fa-IR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نورش  در  تاریکی </a:t>
            </a:r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هـا</a:t>
            </a: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تــابــیــده 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70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12420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کـلیـسا 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 کـلیـسا </a:t>
            </a:r>
            <a:endParaRPr lang="fa-I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با  حـضور خداوندم</a:t>
            </a: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ایــســتــاده 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5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24731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جمـع  شـوید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ایمـانداران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از هـر نقـطه ی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جهـان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سـرودهـا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بـسـرایـیـد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بهـر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شـاه  شـاهـان  ۲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47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24731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چـون  او  وعـده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داده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بـه  زودی  مـی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آیـد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کـلـیـسـای خـود  را </a:t>
            </a: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بـه  آسـمـان  مـی بـرد   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6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24731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چـون  او  وعـده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داده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بـه  زودی  مـی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آیـد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عـروس  خـود  را </a:t>
            </a: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بـه  آسـمـان  مـی بـرد   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4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62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12420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کـلیـسا 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 کـلیـسا </a:t>
            </a:r>
            <a:endParaRPr lang="fa-IR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قـوت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ایـمـانـداران </a:t>
            </a:r>
            <a:endParaRPr lang="fa-IR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هـرجـای  ایـن  دنـیـا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1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12420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کـلیـسا 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 کـلیـسا </a:t>
            </a:r>
            <a:endParaRPr lang="fa-I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امـیدت  پـایدار  اسـت</a:t>
            </a: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بـه  بـازگـشـت  عـیـسی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2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12420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کـلیـسا 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 کـلیـسا </a:t>
            </a:r>
            <a:endParaRPr lang="fa-I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نـور  پـایـداری </a:t>
            </a: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در ظلمـت  ایـن  دنیـا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4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12420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کـلیـسا 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 کـلیـسا </a:t>
            </a:r>
            <a:endParaRPr lang="fa-I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هـمـیـشـه  وفـاداری</a:t>
            </a: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بـه  عهد  و خون  عـیـسی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36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24731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جمـع  شـوید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ایمـانداران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از هـر نقـطه ی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جهـان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سـرودهـا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بـسـرایـیـد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بهـر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شـاه  شـاهـان  ۲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06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24731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چـون  او  وعـده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داده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بـه  زودی  مـی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آیـد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کـلـیـسـای خـود  را </a:t>
            </a: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بـه  آسـمـان  مـی بـرد   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7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24731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چـون  او  وعـده 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داده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بـه  زودی  مـی </a:t>
            </a: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آیـد</a:t>
            </a:r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عـروس  خـود  را </a:t>
            </a:r>
          </a:p>
          <a:p>
            <a:pPr algn="r" rtl="1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بـه  آسـمـان  مـی بـرد   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1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" y="81280"/>
            <a:ext cx="12009119" cy="412420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کـلیـسا  </a:t>
            </a: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 کـلیـسا </a:t>
            </a:r>
            <a:endParaRPr lang="fa-I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هـمـیـشـه </a:t>
            </a:r>
          </a:p>
          <a:p>
            <a:pPr algn="r" rtl="1"/>
            <a:endParaRPr lang="fa-I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بـا  قـوت  ایــسـتـاده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70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204</Words>
  <Application>Microsoft Office PowerPoint</Application>
  <PresentationFormat>Widescreen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2019-09-22T18:37:30Z</dcterms:created>
  <dcterms:modified xsi:type="dcterms:W3CDTF">2019-11-12T23:11:21Z</dcterms:modified>
</cp:coreProperties>
</file>