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99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69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74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4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05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3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96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17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81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10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12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67D08-D801-4ED2-B312-EDE6046401A2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726D-C674-4798-A81E-A2094A992A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1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7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42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9093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کسی نیست بجز تو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خداوند در آسِـمـان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کسی نیست مثل تو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پرجلال و مـِهـربان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6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از همان جوانی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مرا سوی خود خواندی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تا ابد می خوانم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تو شاهی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33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69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می افرازیم می افرازیم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نام قدوس تو را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می سراییم  می سراییم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تا قوم ها ببینند که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تو خداوندی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923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پـرسـتـش  از  آنِ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خداوند ِ  معجـزات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می دانم  تو هستی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خالق  این  کائنات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43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840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9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از همان جوانی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مرا سوی خود خواندی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تا ابد می خوانم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تو شاهی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1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69331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می افرازیم می افرازیم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نام قدوس تو را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496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0783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می سراییم  می سراییم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تا قوم ها ببینند که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تو خداوندی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06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2019-11-12T21:40:31Z</dcterms:created>
  <dcterms:modified xsi:type="dcterms:W3CDTF">2019-11-12T21:40:48Z</dcterms:modified>
</cp:coreProperties>
</file>