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67D08-D801-4ED2-B312-EDE6046401A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726D-C674-4798-A81E-A2094A992A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1997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67D08-D801-4ED2-B312-EDE6046401A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726D-C674-4798-A81E-A2094A992A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698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67D08-D801-4ED2-B312-EDE6046401A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726D-C674-4798-A81E-A2094A992A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1745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67D08-D801-4ED2-B312-EDE6046401A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726D-C674-4798-A81E-A2094A992A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2141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67D08-D801-4ED2-B312-EDE6046401A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726D-C674-4798-A81E-A2094A992A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0050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67D08-D801-4ED2-B312-EDE6046401A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726D-C674-4798-A81E-A2094A992A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533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67D08-D801-4ED2-B312-EDE6046401A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726D-C674-4798-A81E-A2094A992A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6969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67D08-D801-4ED2-B312-EDE6046401A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726D-C674-4798-A81E-A2094A992A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0177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67D08-D801-4ED2-B312-EDE6046401A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726D-C674-4798-A81E-A2094A992A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2817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67D08-D801-4ED2-B312-EDE6046401A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726D-C674-4798-A81E-A2094A992A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8104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67D08-D801-4ED2-B312-EDE6046401A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9726D-C674-4798-A81E-A2094A992A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2127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67D08-D801-4ED2-B312-EDE6046401A2}" type="datetimeFigureOut">
              <a:rPr lang="de-DE" smtClean="0"/>
              <a:t>12.11.2019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9726D-C674-4798-A81E-A2094A992A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0159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8176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4421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9093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9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کسی نیست بجز تو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خداوند در آسِـمـان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کسی نیست مثل تو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پرجلال و مـِهـربان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3634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8400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9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از همان جوانی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مرا سوی خود خواندی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تا ابد می خوانم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تو شاهی 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5330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69331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می افرازیم می افرازیم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نام قدوس تو را 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0060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0783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می سراییم  می سراییم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تا قوم ها ببینند که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تو خداوندی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2923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8400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9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پـرسـتـش  از  آنِ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خداوند ِ  معجـزات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می دانم  تو هستی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خالق  این  کائنات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6431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8400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9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از همان جوانی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مرا سوی خود خواندی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تا ابد می خوانم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تو شاهی 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017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369331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می افرازیم می افرازیم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نام قدوس تو را 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3496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50783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می سراییم  می سراییم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تا قوم ها ببینند که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تو خداوندی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6065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Office PowerPoint</Application>
  <PresentationFormat>Widescreen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1</cp:revision>
  <dcterms:created xsi:type="dcterms:W3CDTF">2019-11-12T21:40:31Z</dcterms:created>
  <dcterms:modified xsi:type="dcterms:W3CDTF">2019-11-12T21:40:48Z</dcterms:modified>
</cp:coreProperties>
</file>