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88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83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53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4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24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4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34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98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20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217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7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88BBF-F279-4714-AA59-C3F6F47D30D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96C4-0345-4121-B31F-9B45C29225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39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83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467" y="71919"/>
            <a:ext cx="12020764" cy="5478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جان من در دست توست</a:t>
            </a:r>
          </a:p>
          <a:p>
            <a:pPr algn="r" rtl="1"/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در آستان قدس توست</a:t>
            </a:r>
          </a:p>
          <a:p>
            <a:pPr algn="r" rtl="1"/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حیاتم در دست توست</a:t>
            </a:r>
          </a:p>
          <a:p>
            <a:pPr algn="r" rtl="1"/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زِ تو است و بهر توست</a:t>
            </a:r>
          </a:p>
          <a:p>
            <a:pPr algn="r" rtl="1"/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425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467" y="71919"/>
            <a:ext cx="12020764" cy="5478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r" rtl="1"/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خداوند چه می خواهی</a:t>
            </a:r>
          </a:p>
          <a:p>
            <a:pPr algn="r" rtl="1"/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روم هرجا که خواهی</a:t>
            </a:r>
          </a:p>
          <a:p>
            <a:pPr algn="r" rtl="1"/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هرگز من نمی خواهم</a:t>
            </a:r>
          </a:p>
          <a:p>
            <a:pPr algn="r" rtl="1"/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bg2">
                      <a:lumMod val="2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    غیر از آنچه تو خواهی </a:t>
            </a:r>
          </a:p>
          <a:p>
            <a:pPr algn="r" rtl="1"/>
            <a:endParaRPr lang="en-US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bg2">
                    <a:lumMod val="25000"/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211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873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2019-11-12T21:16:15Z</dcterms:created>
  <dcterms:modified xsi:type="dcterms:W3CDTF">2019-11-12T21:20:19Z</dcterms:modified>
</cp:coreProperties>
</file>