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47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5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8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73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93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52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15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14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76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68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49AFF-7BE1-45B6-ACB3-62E9646FD9E6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3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431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 می دهیم حمدت گوییم</a:t>
            </a: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آیید دست ها برافرازیم </a:t>
            </a: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وصفش بسراییم</a:t>
            </a:r>
            <a:endParaRPr lang="en-US" sz="57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09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431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چه عظیمی کارهای تو عجیب است </a:t>
            </a: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تمامی زمین ، عیسی</a:t>
            </a: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شایسته ی  حمدی</a:t>
            </a:r>
          </a:p>
        </p:txBody>
      </p:sp>
    </p:spTree>
    <p:extLst>
      <p:ext uri="{BB962C8B-B14F-4D97-AF65-F5344CB8AC3E}">
        <p14:creationId xmlns:p14="http://schemas.microsoft.com/office/powerpoint/2010/main" val="4134465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431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کیست مثل تو مانند تو ای عیسی</a:t>
            </a: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 بینظیر و بی همتا عیسی </a:t>
            </a:r>
          </a:p>
          <a:p>
            <a:pPr algn="ctr" rtl="1">
              <a:lnSpc>
                <a:spcPct val="150000"/>
              </a:lnSpc>
            </a:pPr>
            <a:r>
              <a:rPr lang="fa-IR" sz="57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شایسته ی حمدی</a:t>
            </a:r>
            <a:endParaRPr lang="en-US" sz="57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98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45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2019-11-12T20:55:49Z</dcterms:created>
  <dcterms:modified xsi:type="dcterms:W3CDTF">2019-11-12T20:56:03Z</dcterms:modified>
</cp:coreProperties>
</file>