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6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826F0-79D6-4478-A704-677093D1D5A7}" type="datetimeFigureOut">
              <a:rPr lang="de-DE" smtClean="0"/>
              <a:t>12.11.2019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185BB-7368-4DD4-BBEF-594943CC6E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8242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826F0-79D6-4478-A704-677093D1D5A7}" type="datetimeFigureOut">
              <a:rPr lang="de-DE" smtClean="0"/>
              <a:t>12.11.2019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185BB-7368-4DD4-BBEF-594943CC6E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1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826F0-79D6-4478-A704-677093D1D5A7}" type="datetimeFigureOut">
              <a:rPr lang="de-DE" smtClean="0"/>
              <a:t>12.11.2019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185BB-7368-4DD4-BBEF-594943CC6E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2783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826F0-79D6-4478-A704-677093D1D5A7}" type="datetimeFigureOut">
              <a:rPr lang="de-DE" smtClean="0"/>
              <a:t>12.11.2019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185BB-7368-4DD4-BBEF-594943CC6E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9952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826F0-79D6-4478-A704-677093D1D5A7}" type="datetimeFigureOut">
              <a:rPr lang="de-DE" smtClean="0"/>
              <a:t>12.11.2019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185BB-7368-4DD4-BBEF-594943CC6E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7308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826F0-79D6-4478-A704-677093D1D5A7}" type="datetimeFigureOut">
              <a:rPr lang="de-DE" smtClean="0"/>
              <a:t>12.11.2019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185BB-7368-4DD4-BBEF-594943CC6E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0432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826F0-79D6-4478-A704-677093D1D5A7}" type="datetimeFigureOut">
              <a:rPr lang="de-DE" smtClean="0"/>
              <a:t>12.11.2019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185BB-7368-4DD4-BBEF-594943CC6E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2103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826F0-79D6-4478-A704-677093D1D5A7}" type="datetimeFigureOut">
              <a:rPr lang="de-DE" smtClean="0"/>
              <a:t>12.11.2019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185BB-7368-4DD4-BBEF-594943CC6E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9749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826F0-79D6-4478-A704-677093D1D5A7}" type="datetimeFigureOut">
              <a:rPr lang="de-DE" smtClean="0"/>
              <a:t>12.11.2019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185BB-7368-4DD4-BBEF-594943CC6E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0011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826F0-79D6-4478-A704-677093D1D5A7}" type="datetimeFigureOut">
              <a:rPr lang="de-DE" smtClean="0"/>
              <a:t>12.11.2019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185BB-7368-4DD4-BBEF-594943CC6E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2121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826F0-79D6-4478-A704-677093D1D5A7}" type="datetimeFigureOut">
              <a:rPr lang="de-DE" smtClean="0"/>
              <a:t>12.11.2019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185BB-7368-4DD4-BBEF-594943CC6E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7319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826F0-79D6-4478-A704-677093D1D5A7}" type="datetimeFigureOut">
              <a:rPr lang="de-DE" smtClean="0"/>
              <a:t>12.11.2019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185BB-7368-4DD4-BBEF-594943CC6EB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1558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03634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3424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03634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12191999" cy="618630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جلال دهم نامت را عیسی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نام عظیمت عیسی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چون از هر نامی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برتر است نام تو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442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03634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12191999" cy="595547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4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برافرازم نامت را عیسی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نام زیبایت عیسی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چون از هر نامی 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برتر است نام تو</a:t>
            </a:r>
            <a:endParaRPr lang="en-US" sz="6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770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03634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26724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31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3</cp:revision>
  <dcterms:created xsi:type="dcterms:W3CDTF">2019-02-22T09:20:46Z</dcterms:created>
  <dcterms:modified xsi:type="dcterms:W3CDTF">2019-11-12T18:25:27Z</dcterms:modified>
</cp:coreProperties>
</file>