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24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78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995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30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43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10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74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01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12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31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826F0-79D6-4478-A704-677093D1D5A7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55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342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1999" cy="61863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دهم نامت را عیسی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عظیمت عیسی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از هر نامی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برتر است نام تو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44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1999" cy="595547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برافرازم نامت را عیسی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زیبایت عیسی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از هر نامی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برتر است نام تو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77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6724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2019-02-22T09:20:46Z</dcterms:created>
  <dcterms:modified xsi:type="dcterms:W3CDTF">2019-11-12T18:25:27Z</dcterms:modified>
</cp:coreProperties>
</file>