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19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51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69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2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56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53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46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64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771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85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550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A78F-CBD7-4F81-AB98-54DCA5ABAE0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93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0983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8936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جلال بر نام او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جلال بر نام او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آیید او را پرستیم</a:t>
            </a:r>
            <a:endParaRPr lang="en-US" sz="6000" b="1" dirty="0">
              <a:ln w="0"/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855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8936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جلال بر نام او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جلال بر نام او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آیید او را پرستیم ، در بالا</a:t>
            </a:r>
            <a:endParaRPr lang="en-US" sz="6000" b="1" dirty="0">
              <a:ln w="0"/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747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8936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چون او مسیح است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تا ابد پادشاه است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آسـِمـان و زمین شادی کند</a:t>
            </a:r>
          </a:p>
        </p:txBody>
      </p:sp>
    </p:spTree>
    <p:extLst>
      <p:ext uri="{BB962C8B-B14F-4D97-AF65-F5344CB8AC3E}">
        <p14:creationId xmlns:p14="http://schemas.microsoft.com/office/powerpoint/2010/main" val="957112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3858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54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 بر نام او </a:t>
            </a:r>
            <a:endParaRPr lang="fa-IR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به اعلی علیین</a:t>
            </a:r>
            <a:endParaRPr lang="fa-IR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068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7660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59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2019-11-12T17:57:38Z</dcterms:created>
  <dcterms:modified xsi:type="dcterms:W3CDTF">2019-11-12T18:16:09Z</dcterms:modified>
</cp:coreProperties>
</file>