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4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953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06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87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4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49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906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58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648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08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984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1D397-AE31-4BC1-9A02-A568EDA9B773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031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963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6323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اینک  تویی  نجات  من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بر  تو  توکل  می کنم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از  چـشـمه ی  روح الـقـدس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جـانم  را  سـیـراب  مـی کـنـم</a:t>
            </a:r>
          </a:p>
        </p:txBody>
      </p:sp>
    </p:spTree>
    <p:extLst>
      <p:ext uri="{BB962C8B-B14F-4D97-AF65-F5344CB8AC3E}">
        <p14:creationId xmlns:p14="http://schemas.microsoft.com/office/powerpoint/2010/main" val="4081905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46123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به یاد دارم نیکویی ات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وعده ها و پیروزیت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مرا به نام ، تو خوانده ای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باشم امین در خانه ات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007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6323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ستایش و سپاس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طریق این حیات من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در انتظار روی توست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این قلب و جان خدای من 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581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6323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این را دانم به فیض توست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نجاتی که در تو دارم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مرا بدیدی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که احتیاج به تو دارم</a:t>
            </a:r>
          </a:p>
        </p:txBody>
      </p:sp>
    </p:spTree>
    <p:extLst>
      <p:ext uri="{BB962C8B-B14F-4D97-AF65-F5344CB8AC3E}">
        <p14:creationId xmlns:p14="http://schemas.microsoft.com/office/powerpoint/2010/main" val="245033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6323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ستایش و سپاس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طریق این حیات من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در انتظار روی توست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این قلب و جان خدای من 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5377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78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95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2019-11-12T15:48:39Z</dcterms:created>
  <dcterms:modified xsi:type="dcterms:W3CDTF">2019-11-12T15:49:51Z</dcterms:modified>
</cp:coreProperties>
</file>