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58" r:id="rId5"/>
    <p:sldId id="257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1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2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4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1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64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1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4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85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990A-1CB8-4DF3-BD06-209219B978BA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98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تاج از آن توست ، می نهم آن را نزد پاهایت </a:t>
            </a:r>
          </a:p>
          <a:p>
            <a:pPr rtl="1">
              <a:lnSpc>
                <a:spcPct val="150000"/>
              </a:lnSpc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تاج از آن توست ، آورم آن را به زیر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نورت</a:t>
            </a:r>
            <a:endParaRPr lang="en-GB" sz="4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5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endPara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خدایم ، مددکار و ملجایم </a:t>
            </a:r>
          </a:p>
          <a:p>
            <a:pPr rtl="1">
              <a:lnSpc>
                <a:spcPct val="150000"/>
              </a:lnSpc>
            </a:pPr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صخره ی من ، در تو امنیت دارم 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7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قلبم </a:t>
            </a:r>
            <a:r>
              <a:rPr lang="fa-IR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آن توست ، می نهم آن را در دستهایت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قلبم از آن توست ، می خواهم که آن باشد تسلیمت</a:t>
            </a:r>
          </a:p>
        </p:txBody>
      </p:sp>
    </p:spTree>
    <p:extLst>
      <p:ext uri="{BB962C8B-B14F-4D97-AF65-F5344CB8AC3E}">
        <p14:creationId xmlns:p14="http://schemas.microsoft.com/office/powerpoint/2010/main" val="331259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حرمت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جلال بر تو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حرمت و جلال بر نامت عیسی </a:t>
            </a:r>
            <a:endParaRPr lang="fa-IR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حرمت و جلال بر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حرمت و جلال بر تو </a:t>
            </a:r>
            <a:endParaRPr lang="en-GB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7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هللویاه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مرا پیروزی دادی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هللویاه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مرا قوت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بخشیدی</a:t>
            </a:r>
            <a:endParaRPr lang="fa-IR" sz="4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6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t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حرمت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جلال بر تو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حرمت و جلال بر نامت عیسی </a:t>
            </a:r>
            <a:endParaRPr lang="fa-IR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حرمت و جلال بر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حرمت و جلال بر تو </a:t>
            </a:r>
            <a:endParaRPr lang="en-GB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1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3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2018-06-01T15:22:42Z</dcterms:created>
  <dcterms:modified xsi:type="dcterms:W3CDTF">2019-11-12T15:38:07Z</dcterms:modified>
</cp:coreProperties>
</file>