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1"/>
  </p:notesMasterIdLst>
  <p:sldIdLst>
    <p:sldId id="265" r:id="rId2"/>
    <p:sldId id="256" r:id="rId3"/>
    <p:sldId id="260" r:id="rId4"/>
    <p:sldId id="257" r:id="rId5"/>
    <p:sldId id="258" r:id="rId6"/>
    <p:sldId id="261" r:id="rId7"/>
    <p:sldId id="262" r:id="rId8"/>
    <p:sldId id="266" r:id="rId9"/>
    <p:sldId id="264" r:id="rId10"/>
  </p:sldIdLst>
  <p:sldSz cx="12192000" cy="6858000"/>
  <p:notesSz cx="6858000" cy="9144000"/>
  <p:embeddedFontLs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55955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38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6631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8849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6605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0403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6024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7180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76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0779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53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-9625"/>
            <a:ext cx="12192000" cy="689844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72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72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پیروزیم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نام</a:t>
            </a:r>
            <a:r>
              <a:rPr lang="en-US" sz="6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خداوند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فیض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او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همراه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ماست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محبت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خداوند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همواره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</a:t>
            </a:r>
            <a:r>
              <a:rPr lang="en-US" sz="6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قلب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ماست</a:t>
            </a:r>
            <a:r>
              <a:rPr lang="en-US" sz="6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6003634" y="697483"/>
            <a:ext cx="184730" cy="11848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de-DE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-9624"/>
            <a:ext cx="12156707" cy="691575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algn="r" rtl="1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7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endParaRPr lang="en-US" sz="72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روح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قدوس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خداوندم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ریخته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شد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قلب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از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حضورش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هدایت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شویم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روح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اوست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حامی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</a:t>
            </a:r>
            <a:endParaRPr lang="en-US" sz="7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1447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-19251"/>
            <a:ext cx="12192000" cy="687725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7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endParaRPr lang="en-GB" sz="72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ســتـایـیم 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نـامـت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ســتـایـیم  نـامـت  را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نـام 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قـدوس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تـوست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سـپـر 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 پــنــاه  مــا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7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endParaRPr lang="en-US" sz="72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طلوع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صبح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زیباست</a:t>
            </a:r>
            <a:endParaRPr lang="en-US" sz="60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آن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کلامت</a:t>
            </a:r>
            <a:endParaRPr lang="en-US" sz="60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به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زیبایی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دریاست</a:t>
            </a:r>
            <a:endParaRPr lang="en-US" sz="60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آن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نگاهت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72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تسلی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شب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</a:t>
            </a:r>
            <a:endParaRPr lang="en-GB" sz="60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روزم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هستی</a:t>
            </a:r>
            <a:endParaRPr lang="en-GB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کلام توست</a:t>
            </a:r>
            <a:endParaRPr lang="en-GB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نجاتم ای خداوند</a:t>
            </a:r>
            <a:endParaRPr lang="fa-IR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8801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GB" sz="72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می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خوانیم نامت را </a:t>
            </a: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٢</a:t>
            </a:r>
            <a:endParaRPr lang="en-GB" sz="60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نـام 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قـدوس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تـوست</a:t>
            </a:r>
            <a:endParaRPr lang="en-GB" sz="60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سـپـر 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 پــنــاه  مــا</a:t>
            </a:r>
          </a:p>
        </p:txBody>
      </p:sp>
    </p:spTree>
    <p:extLst>
      <p:ext uri="{BB962C8B-B14F-4D97-AF65-F5344CB8AC3E}">
        <p14:creationId xmlns:p14="http://schemas.microsoft.com/office/powerpoint/2010/main" val="2593994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-19251"/>
            <a:ext cx="12192000" cy="687725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7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endParaRPr lang="en-GB" sz="72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ســتـایـیم 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نـامـت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ســتـایـیم  نـامـت  را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نـام 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قـدوس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تـوست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سـپـر  </a:t>
            </a:r>
            <a:r>
              <a:rPr lang="fa-IR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 پــنــاه  مــا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5125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863298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123</Words>
  <Application>Microsoft Office PowerPoint</Application>
  <PresentationFormat>Widescreen</PresentationFormat>
  <Paragraphs>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5</cp:revision>
  <dcterms:modified xsi:type="dcterms:W3CDTF">2019-11-12T13:42:06Z</dcterms:modified>
</cp:coreProperties>
</file>