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61" r:id="rId2"/>
    <p:sldId id="256" r:id="rId3"/>
    <p:sldId id="257" r:id="rId4"/>
    <p:sldId id="258" r:id="rId5"/>
    <p:sldId id="264" r:id="rId6"/>
    <p:sldId id="263" r:id="rId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1723018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39934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64773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563475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813199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62276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13270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 Area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 Area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4000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3286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subTitle" idx="1"/>
          </p:nvPr>
        </p:nvSpPr>
        <p:spPr>
          <a:xfrm>
            <a:off x="0" y="-10274"/>
            <a:ext cx="12192000" cy="7053209"/>
          </a:xfrm>
          <a:prstGeom prst="rect">
            <a:avLst/>
          </a:prstGeom>
          <a:noFill/>
          <a:ln>
            <a:noFill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6600" b="1" u="none" strike="noStrike" cap="none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روى </a:t>
            </a:r>
            <a:r>
              <a:rPr lang="ar-SA" sz="6600" b="1" u="none" strike="noStrike" cap="none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تو </a:t>
            </a:r>
            <a:r>
              <a:rPr lang="en-GB" sz="6600" b="1" u="none" strike="noStrike" cap="none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600" b="1" u="none" strike="noStrike" cap="none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را </a:t>
            </a:r>
            <a:r>
              <a:rPr lang="ar-SA" sz="6600" b="1" u="none" strike="noStrike" cap="none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مى طلبيم </a:t>
            </a:r>
            <a:r>
              <a:rPr lang="ar-SA" sz="6600" b="1" u="none" strike="noStrike" cap="none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endParaRPr lang="en-GB" sz="6600" b="1" u="none" strike="noStrike" cap="none" dirty="0" smtClean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228600">
                  <a:schemeClr val="bg1">
                    <a:lumMod val="50000"/>
                    <a:alpha val="40000"/>
                  </a:schemeClr>
                </a:glo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6600" b="1" u="none" strike="noStrike" cap="none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قدوس </a:t>
            </a:r>
            <a:r>
              <a:rPr lang="ar-SA" sz="6600" b="1" u="none" strike="noStrike" cap="none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قدوس نامت خوانيم </a:t>
            </a:r>
            <a:endParaRPr sz="6600" b="1" u="none" strike="noStrike" cap="none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228600">
                  <a:schemeClr val="bg1">
                    <a:lumMod val="50000"/>
                    <a:alpha val="40000"/>
                  </a:schemeClr>
                </a:glo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ar-SA" sz="6600" b="1" u="none" strike="noStrike" cap="none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به تخت فيضت راحت آييم </a:t>
            </a:r>
            <a:endParaRPr lang="en-GB" sz="66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228600">
                  <a:schemeClr val="bg1">
                    <a:lumMod val="50000"/>
                    <a:alpha val="40000"/>
                  </a:schemeClr>
                </a:glo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ar-SA" sz="6600" b="1" u="none" strike="noStrike" cap="none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در آسمان</a:t>
            </a:r>
            <a:r>
              <a:rPr lang="en-GB" sz="6600" b="1" u="none" strike="noStrike" cap="none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ar-SA" sz="6600" b="1" u="none" strike="noStrike" cap="none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5400" b="1" u="none" strike="noStrike" cap="none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٢</a:t>
            </a:r>
            <a:endParaRPr lang="ar-SA" sz="6600" b="1" u="none" strike="noStrike" cap="none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228600">
                  <a:schemeClr val="bg1">
                    <a:lumMod val="50000"/>
                    <a:alpha val="40000"/>
                  </a:schemeClr>
                </a:glo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0" y="1"/>
            <a:ext cx="12192000" cy="6857999"/>
          </a:xfrm>
          <a:prstGeom prst="rect">
            <a:avLst/>
          </a:prstGeom>
          <a:noFill/>
          <a:ln>
            <a:noFill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66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بركات </a:t>
            </a:r>
            <a:r>
              <a:rPr lang="en-GB" sz="66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از </a:t>
            </a:r>
            <a:r>
              <a:rPr lang="en-GB" sz="6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6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سما</a:t>
            </a:r>
            <a:endParaRPr lang="en-GB" sz="66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228600">
                  <a:schemeClr val="bg1">
                    <a:lumMod val="50000"/>
                    <a:alpha val="40000"/>
                  </a:schemeClr>
                </a:glo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6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ريزد </a:t>
            </a:r>
            <a:r>
              <a:rPr lang="en-GB" sz="6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بر </a:t>
            </a:r>
            <a:r>
              <a:rPr lang="en-GB" sz="6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دلهاى</a:t>
            </a:r>
            <a:r>
              <a:rPr lang="en-GB" sz="6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ما </a:t>
            </a:r>
            <a:endParaRPr sz="66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228600">
                  <a:schemeClr val="bg1">
                    <a:lumMod val="50000"/>
                    <a:alpha val="40000"/>
                  </a:schemeClr>
                </a:glo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6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قدرت روح </a:t>
            </a:r>
            <a:r>
              <a:rPr lang="en-GB" sz="6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تو </a:t>
            </a:r>
            <a:r>
              <a:rPr lang="en-GB" sz="6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باشد </a:t>
            </a:r>
            <a:r>
              <a:rPr lang="en-GB" sz="6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در</a:t>
            </a:r>
            <a:r>
              <a:rPr lang="en-GB" sz="6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ما </a:t>
            </a:r>
            <a:endParaRPr lang="en-GB" sz="66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228600">
                  <a:schemeClr val="bg1">
                    <a:lumMod val="50000"/>
                    <a:alpha val="40000"/>
                  </a:schemeClr>
                </a:glo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54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٢</a:t>
            </a:r>
            <a:endParaRPr lang="ar-SA" sz="54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228600">
                  <a:schemeClr val="bg1">
                    <a:lumMod val="50000"/>
                    <a:alpha val="40000"/>
                  </a:schemeClr>
                </a:glo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1999" cy="6857999"/>
          </a:xfrm>
          <a:prstGeom prst="rect">
            <a:avLst/>
          </a:prstGeom>
          <a:noFill/>
          <a:ln>
            <a:noFill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66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آرامى </a:t>
            </a:r>
            <a:r>
              <a:rPr lang="ar-SA" sz="6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ام در روح </a:t>
            </a:r>
            <a:r>
              <a:rPr lang="ar-SA" sz="66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توست</a:t>
            </a:r>
            <a:endParaRPr lang="en-GB" sz="66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228600">
                  <a:schemeClr val="bg1">
                    <a:lumMod val="50000"/>
                    <a:alpha val="40000"/>
                  </a:schemeClr>
                </a:glo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6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نگاه من به سوى توست </a:t>
            </a:r>
            <a:endParaRPr sz="66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228600">
                  <a:schemeClr val="bg1">
                    <a:lumMod val="50000"/>
                    <a:alpha val="40000"/>
                  </a:schemeClr>
                </a:glo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6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جان من در دستان </a:t>
            </a:r>
            <a:r>
              <a:rPr lang="ar-SA" sz="66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توست </a:t>
            </a:r>
            <a:endParaRPr lang="en-GB" sz="66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228600">
                  <a:schemeClr val="bg1">
                    <a:lumMod val="50000"/>
                    <a:alpha val="40000"/>
                  </a:schemeClr>
                </a:glo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6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اى</a:t>
            </a:r>
            <a:r>
              <a:rPr lang="en-GB" sz="6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عيسى </a:t>
            </a:r>
            <a:r>
              <a:rPr lang="fa-IR" sz="6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en-GB" sz="66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54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٢ </a:t>
            </a:r>
            <a:endParaRPr lang="ar-SA" sz="66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228600">
                  <a:schemeClr val="bg1">
                    <a:lumMod val="50000"/>
                    <a:alpha val="40000"/>
                  </a:schemeClr>
                </a:glo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0" y="1"/>
            <a:ext cx="12192000" cy="6857999"/>
          </a:xfrm>
          <a:prstGeom prst="rect">
            <a:avLst/>
          </a:prstGeom>
          <a:noFill/>
          <a:ln>
            <a:noFill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66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بركات </a:t>
            </a:r>
            <a:r>
              <a:rPr lang="en-GB" sz="66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از </a:t>
            </a:r>
            <a:r>
              <a:rPr lang="en-GB" sz="6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6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سما</a:t>
            </a:r>
            <a:endParaRPr lang="en-GB" sz="66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228600">
                  <a:schemeClr val="bg1">
                    <a:lumMod val="50000"/>
                    <a:alpha val="40000"/>
                  </a:schemeClr>
                </a:glo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6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ريزد </a:t>
            </a:r>
            <a:r>
              <a:rPr lang="en-GB" sz="6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بر </a:t>
            </a:r>
            <a:r>
              <a:rPr lang="en-GB" sz="6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دلهاى</a:t>
            </a:r>
            <a:r>
              <a:rPr lang="en-GB" sz="6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ما </a:t>
            </a:r>
            <a:endParaRPr sz="66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228600">
                  <a:schemeClr val="bg1">
                    <a:lumMod val="50000"/>
                    <a:alpha val="40000"/>
                  </a:schemeClr>
                </a:glo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6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قدرت روح </a:t>
            </a:r>
            <a:r>
              <a:rPr lang="en-GB" sz="6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تو </a:t>
            </a:r>
            <a:r>
              <a:rPr lang="en-GB" sz="6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باشد </a:t>
            </a:r>
            <a:r>
              <a:rPr lang="en-GB" sz="6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در</a:t>
            </a:r>
            <a:r>
              <a:rPr lang="en-GB" sz="6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6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ما </a:t>
            </a:r>
            <a:endParaRPr lang="en-GB" sz="66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228600">
                  <a:schemeClr val="bg1">
                    <a:lumMod val="50000"/>
                    <a:alpha val="40000"/>
                  </a:schemeClr>
                </a:glo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54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bg1">
                      <a:lumMod val="50000"/>
                      <a:alpha val="40000"/>
                    </a:schemeClr>
                  </a:glo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٢</a:t>
            </a:r>
            <a:endParaRPr lang="ar-SA" sz="54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228600">
                  <a:schemeClr val="bg1">
                    <a:lumMod val="50000"/>
                    <a:alpha val="40000"/>
                  </a:schemeClr>
                </a:glo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44944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0456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66</Words>
  <Application>Microsoft Office PowerPoint</Application>
  <PresentationFormat>Widescreen</PresentationFormat>
  <Paragraphs>16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 Hooseini</dc:creator>
  <cp:lastModifiedBy>Niloofar</cp:lastModifiedBy>
  <cp:revision>7</cp:revision>
  <dcterms:modified xsi:type="dcterms:W3CDTF">2019-11-12T13:31:56Z</dcterms:modified>
</cp:coreProperties>
</file>